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 id="2147483680" r:id="rId3"/>
  </p:sldMasterIdLst>
  <p:notesMasterIdLst>
    <p:notesMasterId r:id="rId4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Lst>
  <p:sldSz cx="9144000" cy="5143500" type="screen16x9"/>
  <p:notesSz cx="6858000" cy="9144000"/>
  <p:embeddedFontLst>
    <p:embeddedFont>
      <p:font typeface="Alata" panose="020B0604020202020204" charset="0"/>
      <p:regular r:id="rId50"/>
    </p:embeddedFont>
    <p:embeddedFont>
      <p:font typeface="Amatic SC" panose="00000500000000000000" pitchFamily="2" charset="-79"/>
      <p:regular r:id="rId51"/>
      <p:bold r:id="rId52"/>
    </p:embeddedFont>
    <p:embeddedFont>
      <p:font typeface="Bebas Neue" panose="020B0606020202050201" pitchFamily="34" charset="0"/>
      <p:regular r:id="rId53"/>
    </p:embeddedFont>
    <p:embeddedFont>
      <p:font typeface="Cabin" panose="020B060402020202020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Lato" panose="020F0502020204030203" pitchFamily="34" charset="0"/>
      <p:regular r:id="rId62"/>
      <p:bold r:id="rId63"/>
      <p:italic r:id="rId64"/>
      <p:boldItalic r:id="rId65"/>
    </p:embeddedFont>
    <p:embeddedFont>
      <p:font typeface="Livvic" pitchFamily="2" charset="0"/>
      <p:regular r:id="rId66"/>
      <p:bold r:id="rId67"/>
      <p:italic r:id="rId68"/>
      <p:boldItalic r:id="rId69"/>
    </p:embeddedFont>
    <p:embeddedFont>
      <p:font typeface="Montserrat" panose="00000500000000000000" pitchFamily="2" charset="0"/>
      <p:regular r:id="rId70"/>
      <p:bold r:id="rId71"/>
      <p:italic r:id="rId72"/>
      <p:boldItalic r:id="rId73"/>
    </p:embeddedFont>
    <p:embeddedFont>
      <p:font typeface="Montserrat SemiBold" panose="00000700000000000000" pitchFamily="2" charset="0"/>
      <p:regular r:id="rId74"/>
      <p:bold r:id="rId75"/>
      <p:italic r:id="rId76"/>
      <p:boldItalic r:id="rId77"/>
    </p:embeddedFont>
    <p:embeddedFont>
      <p:font typeface="Nunito" pitchFamily="2" charset="0"/>
      <p:regular r:id="rId78"/>
      <p:bold r:id="rId79"/>
      <p:italic r:id="rId80"/>
      <p:boldItalic r:id="rId81"/>
    </p:embeddedFont>
    <p:embeddedFont>
      <p:font typeface="Oswald" panose="00000500000000000000" pitchFamily="2" charset="0"/>
      <p:regular r:id="rId82"/>
      <p:bold r:id="rId83"/>
    </p:embeddedFont>
    <p:embeddedFont>
      <p:font typeface="Proxima Nova" panose="020B0604020202020204" charset="0"/>
      <p:regular r:id="rId84"/>
      <p:bold r:id="rId85"/>
      <p:italic r:id="rId86"/>
      <p:boldItalic r:id="rId87"/>
    </p:embeddedFont>
    <p:embeddedFont>
      <p:font typeface="Proxima Nova Semibold" panose="020B0604020202020204" charset="0"/>
      <p:regular r:id="rId88"/>
      <p:bold r:id="rId89"/>
      <p:boldItalic r:id="rId90"/>
    </p:embeddedFont>
    <p:embeddedFont>
      <p:font typeface="Roboto Condensed" panose="02000000000000000000" pitchFamily="2" charset="0"/>
      <p:regular r:id="rId91"/>
      <p:bold r:id="rId92"/>
      <p:italic r:id="rId93"/>
      <p:boldItalic r:id="rId94"/>
    </p:embeddedFont>
    <p:embeddedFont>
      <p:font typeface="Roboto Medium" panose="020000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6FD1F3-3E24-402E-9A2E-24911DF37889}">
  <a:tblStyle styleId="{C96FD1F3-3E24-402E-9A2E-24911DF37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font" Target="fonts/font27.fntdata"/><Relationship Id="rId84" Type="http://schemas.openxmlformats.org/officeDocument/2006/relationships/font" Target="fonts/font35.fntdata"/><Relationship Id="rId89" Type="http://schemas.openxmlformats.org/officeDocument/2006/relationships/font" Target="fonts/font40.fntdata"/><Relationship Id="rId97" Type="http://schemas.openxmlformats.org/officeDocument/2006/relationships/font" Target="fonts/font48.fntdata"/><Relationship Id="rId7" Type="http://schemas.openxmlformats.org/officeDocument/2006/relationships/slide" Target="slides/slide4.xml"/><Relationship Id="rId71" Type="http://schemas.openxmlformats.org/officeDocument/2006/relationships/font" Target="fonts/font22.fntdata"/><Relationship Id="rId92" Type="http://schemas.openxmlformats.org/officeDocument/2006/relationships/font" Target="fonts/font43.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79" Type="http://schemas.openxmlformats.org/officeDocument/2006/relationships/font" Target="fonts/font30.fntdata"/><Relationship Id="rId87" Type="http://schemas.openxmlformats.org/officeDocument/2006/relationships/font" Target="fonts/font38.fntdata"/><Relationship Id="rId102"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2.fntdata"/><Relationship Id="rId82" Type="http://schemas.openxmlformats.org/officeDocument/2006/relationships/font" Target="fonts/font33.fntdata"/><Relationship Id="rId90" Type="http://schemas.openxmlformats.org/officeDocument/2006/relationships/font" Target="fonts/font41.fntdata"/><Relationship Id="rId95" Type="http://schemas.openxmlformats.org/officeDocument/2006/relationships/font" Target="fonts/font4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font" Target="fonts/font36.fntdata"/><Relationship Id="rId93" Type="http://schemas.openxmlformats.org/officeDocument/2006/relationships/font" Target="fonts/font44.fntdata"/><Relationship Id="rId98" Type="http://schemas.openxmlformats.org/officeDocument/2006/relationships/font" Target="fonts/font4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88" Type="http://schemas.openxmlformats.org/officeDocument/2006/relationships/font" Target="fonts/font39.fntdata"/><Relationship Id="rId91" Type="http://schemas.openxmlformats.org/officeDocument/2006/relationships/font" Target="fonts/font42.fntdata"/><Relationship Id="rId96" Type="http://schemas.openxmlformats.org/officeDocument/2006/relationships/font" Target="fonts/font4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font" Target="fonts/font37.fntdata"/><Relationship Id="rId94" Type="http://schemas.openxmlformats.org/officeDocument/2006/relationships/font" Target="fonts/font45.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ea56dbdc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ea56dbdc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a2d25608eb_0_15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2d25608eb_0_15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cedc63045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cedc6304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acedc63045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acedc63045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acedc63045_1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acedc63045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8ea56dbdce_0_10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8ea56dbdce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acedc63045_1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acedc63045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a2c92933e7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a2c92933e7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a2c92933e7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a2c92933e7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acedc63045_1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acedc63045_1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a2d25608eb_0_15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a2d25608eb_0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a2c92933e7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a2c92933e7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a2d25608eb_0_15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a2d25608eb_0_15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a2d25608eb_0_16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a2d25608eb_0_16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acedc63045_1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acedc63045_1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acedc63045_1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acedc63045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acedc63045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acedc63045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a2c92933e7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a2c92933e7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acedc63045_1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acedc63045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acedc63045_1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acedc63045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SLIDES_API69939585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SLIDES_API69939585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SLIDES_API6993958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SLIDES_API6993958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ea56dbdce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ea56dbdce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8ea56dbdce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8ea56dbdc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a2d25608eb_0_7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a2d25608eb_0_7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a2d25608eb_0_7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a2d25608eb_0_7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a2d25608eb_0_79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a2d25608eb_0_7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4"/>
        <p:cNvGrpSpPr/>
        <p:nvPr/>
      </p:nvGrpSpPr>
      <p:grpSpPr>
        <a:xfrm>
          <a:off x="0" y="0"/>
          <a:ext cx="0" cy="0"/>
          <a:chOff x="0" y="0"/>
          <a:chExt cx="0" cy="0"/>
        </a:xfrm>
      </p:grpSpPr>
      <p:sp>
        <p:nvSpPr>
          <p:cNvPr id="4555" name="Google Shape;4555;ga2d25608eb_0_10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6" name="Google Shape;4556;ga2d25608eb_0_10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a2d25608eb_0_11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a2d25608eb_0_1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3"/>
        <p:cNvGrpSpPr/>
        <p:nvPr/>
      </p:nvGrpSpPr>
      <p:grpSpPr>
        <a:xfrm>
          <a:off x="0" y="0"/>
          <a:ext cx="0" cy="0"/>
          <a:chOff x="0" y="0"/>
          <a:chExt cx="0" cy="0"/>
        </a:xfrm>
      </p:grpSpPr>
      <p:sp>
        <p:nvSpPr>
          <p:cNvPr id="5144" name="Google Shape;5144;ga2d25608eb_0_11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5" name="Google Shape;5145;ga2d25608eb_0_1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8"/>
        <p:cNvGrpSpPr/>
        <p:nvPr/>
      </p:nvGrpSpPr>
      <p:grpSpPr>
        <a:xfrm>
          <a:off x="0" y="0"/>
          <a:ext cx="0" cy="0"/>
          <a:chOff x="0" y="0"/>
          <a:chExt cx="0" cy="0"/>
        </a:xfrm>
      </p:grpSpPr>
      <p:sp>
        <p:nvSpPr>
          <p:cNvPr id="5549" name="Google Shape;5549;ga2d25608eb_0_11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0" name="Google Shape;5550;ga2d25608eb_0_1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8"/>
        <p:cNvGrpSpPr/>
        <p:nvPr/>
      </p:nvGrpSpPr>
      <p:grpSpPr>
        <a:xfrm>
          <a:off x="0" y="0"/>
          <a:ext cx="0" cy="0"/>
          <a:chOff x="0" y="0"/>
          <a:chExt cx="0" cy="0"/>
        </a:xfrm>
      </p:grpSpPr>
      <p:sp>
        <p:nvSpPr>
          <p:cNvPr id="5929" name="Google Shape;5929;ga2d25608eb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0" name="Google Shape;5930;ga2d25608eb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2"/>
        <p:cNvGrpSpPr/>
        <p:nvPr/>
      </p:nvGrpSpPr>
      <p:grpSpPr>
        <a:xfrm>
          <a:off x="0" y="0"/>
          <a:ext cx="0" cy="0"/>
          <a:chOff x="0" y="0"/>
          <a:chExt cx="0" cy="0"/>
        </a:xfrm>
      </p:grpSpPr>
      <p:sp>
        <p:nvSpPr>
          <p:cNvPr id="6343" name="Google Shape;6343;ga2d25608eb_0_12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4" name="Google Shape;6344;ga2d25608eb_0_12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ea56dbdce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ea56dbdce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3"/>
        <p:cNvGrpSpPr/>
        <p:nvPr/>
      </p:nvGrpSpPr>
      <p:grpSpPr>
        <a:xfrm>
          <a:off x="0" y="0"/>
          <a:ext cx="0" cy="0"/>
          <a:chOff x="0" y="0"/>
          <a:chExt cx="0" cy="0"/>
        </a:xfrm>
      </p:grpSpPr>
      <p:sp>
        <p:nvSpPr>
          <p:cNvPr id="6704" name="Google Shape;6704;ga2d25608eb_0_12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5" name="Google Shape;6705;ga2d25608eb_0_1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3"/>
        <p:cNvGrpSpPr/>
        <p:nvPr/>
      </p:nvGrpSpPr>
      <p:grpSpPr>
        <a:xfrm>
          <a:off x="0" y="0"/>
          <a:ext cx="0" cy="0"/>
          <a:chOff x="0" y="0"/>
          <a:chExt cx="0" cy="0"/>
        </a:xfrm>
      </p:grpSpPr>
      <p:sp>
        <p:nvSpPr>
          <p:cNvPr id="7214" name="Google Shape;7214;ga2d25608eb_0_13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a2d25608eb_0_13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3"/>
        <p:cNvGrpSpPr/>
        <p:nvPr/>
      </p:nvGrpSpPr>
      <p:grpSpPr>
        <a:xfrm>
          <a:off x="0" y="0"/>
          <a:ext cx="0" cy="0"/>
          <a:chOff x="0" y="0"/>
          <a:chExt cx="0" cy="0"/>
        </a:xfrm>
      </p:grpSpPr>
      <p:sp>
        <p:nvSpPr>
          <p:cNvPr id="7834" name="Google Shape;7834;ga2d25608eb_0_14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5" name="Google Shape;7835;ga2d25608eb_0_14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7"/>
        <p:cNvGrpSpPr/>
        <p:nvPr/>
      </p:nvGrpSpPr>
      <p:grpSpPr>
        <a:xfrm>
          <a:off x="0" y="0"/>
          <a:ext cx="0" cy="0"/>
          <a:chOff x="0" y="0"/>
          <a:chExt cx="0" cy="0"/>
        </a:xfrm>
      </p:grpSpPr>
      <p:sp>
        <p:nvSpPr>
          <p:cNvPr id="8428" name="Google Shape;8428;ga2d25608eb_0_14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9" name="Google Shape;8429;ga2d25608eb_0_14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8"/>
        <p:cNvGrpSpPr/>
        <p:nvPr/>
      </p:nvGrpSpPr>
      <p:grpSpPr>
        <a:xfrm>
          <a:off x="0" y="0"/>
          <a:ext cx="0" cy="0"/>
          <a:chOff x="0" y="0"/>
          <a:chExt cx="0" cy="0"/>
        </a:xfrm>
      </p:grpSpPr>
      <p:sp>
        <p:nvSpPr>
          <p:cNvPr id="8749" name="Google Shape;8749;ga2d25608eb_0_14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0" name="Google Shape;8750;ga2d25608eb_0_14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3"/>
        <p:cNvGrpSpPr/>
        <p:nvPr/>
      </p:nvGrpSpPr>
      <p:grpSpPr>
        <a:xfrm>
          <a:off x="0" y="0"/>
          <a:ext cx="0" cy="0"/>
          <a:chOff x="0" y="0"/>
          <a:chExt cx="0" cy="0"/>
        </a:xfrm>
      </p:grpSpPr>
      <p:sp>
        <p:nvSpPr>
          <p:cNvPr id="9054" name="Google Shape;9054;ga2d25608eb_0_15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5" name="Google Shape;9055;ga2d25608eb_0_15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a2c92933e7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a2c92933e7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2d25608eb_0_16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2d25608eb_0_16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8ea56dbdce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8ea56dbdce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8ea56dbdce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8ea56dbdce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a2d25608eb_0_15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a2d25608eb_0_15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flipH="1">
            <a:off x="473700" y="537450"/>
            <a:ext cx="8196600" cy="4068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776675" y="2403588"/>
            <a:ext cx="1217375" cy="1247275"/>
            <a:chOff x="4982125" y="3190650"/>
            <a:chExt cx="1217375" cy="1247275"/>
          </a:xfrm>
        </p:grpSpPr>
        <p:sp>
          <p:nvSpPr>
            <p:cNvPr id="11" name="Google Shape;11;p2"/>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865225" y="949900"/>
            <a:ext cx="7413577" cy="3272196"/>
          </a:xfrm>
          <a:custGeom>
            <a:avLst/>
            <a:gdLst/>
            <a:ahLst/>
            <a:cxnLst/>
            <a:rect l="l" t="t" r="r" b="b"/>
            <a:pathLst>
              <a:path w="57905" h="57874" extrusionOk="0">
                <a:moveTo>
                  <a:pt x="1" y="1"/>
                </a:moveTo>
                <a:lnTo>
                  <a:pt x="1" y="57874"/>
                </a:lnTo>
                <a:lnTo>
                  <a:pt x="57905" y="57874"/>
                </a:lnTo>
                <a:lnTo>
                  <a:pt x="579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1858950" y="1293275"/>
            <a:ext cx="5426100" cy="1803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Clr>
                <a:srgbClr val="01BEC0"/>
              </a:buClr>
              <a:buSzPts val="4900"/>
              <a:buFont typeface="Bebas Neue"/>
              <a:buNone/>
              <a:defRPr sz="4900">
                <a:solidFill>
                  <a:srgbClr val="01BEC0"/>
                </a:solidFill>
                <a:latin typeface="Bebas Neue"/>
                <a:ea typeface="Bebas Neue"/>
                <a:cs typeface="Bebas Neue"/>
                <a:sym typeface="Bebas Neue"/>
              </a:defRPr>
            </a:lvl1pPr>
            <a:lvl2pPr lvl="1" algn="ctr">
              <a:spcBef>
                <a:spcPts val="0"/>
              </a:spcBef>
              <a:spcAft>
                <a:spcPts val="0"/>
              </a:spcAft>
              <a:buClr>
                <a:srgbClr val="01BEC0"/>
              </a:buClr>
              <a:buSzPts val="5200"/>
              <a:buNone/>
              <a:defRPr sz="5200">
                <a:solidFill>
                  <a:srgbClr val="01BEC0"/>
                </a:solidFill>
              </a:defRPr>
            </a:lvl2pPr>
            <a:lvl3pPr lvl="2" algn="ctr">
              <a:spcBef>
                <a:spcPts val="0"/>
              </a:spcBef>
              <a:spcAft>
                <a:spcPts val="0"/>
              </a:spcAft>
              <a:buClr>
                <a:srgbClr val="01BEC0"/>
              </a:buClr>
              <a:buSzPts val="5200"/>
              <a:buNone/>
              <a:defRPr sz="5200">
                <a:solidFill>
                  <a:srgbClr val="01BEC0"/>
                </a:solidFill>
              </a:defRPr>
            </a:lvl3pPr>
            <a:lvl4pPr lvl="3" algn="ctr">
              <a:spcBef>
                <a:spcPts val="0"/>
              </a:spcBef>
              <a:spcAft>
                <a:spcPts val="0"/>
              </a:spcAft>
              <a:buClr>
                <a:srgbClr val="01BEC0"/>
              </a:buClr>
              <a:buSzPts val="5200"/>
              <a:buNone/>
              <a:defRPr sz="5200">
                <a:solidFill>
                  <a:srgbClr val="01BEC0"/>
                </a:solidFill>
              </a:defRPr>
            </a:lvl4pPr>
            <a:lvl5pPr lvl="4" algn="ctr">
              <a:spcBef>
                <a:spcPts val="0"/>
              </a:spcBef>
              <a:spcAft>
                <a:spcPts val="0"/>
              </a:spcAft>
              <a:buClr>
                <a:srgbClr val="01BEC0"/>
              </a:buClr>
              <a:buSzPts val="5200"/>
              <a:buNone/>
              <a:defRPr sz="5200">
                <a:solidFill>
                  <a:srgbClr val="01BEC0"/>
                </a:solidFill>
              </a:defRPr>
            </a:lvl5pPr>
            <a:lvl6pPr lvl="5" algn="ctr">
              <a:spcBef>
                <a:spcPts val="0"/>
              </a:spcBef>
              <a:spcAft>
                <a:spcPts val="0"/>
              </a:spcAft>
              <a:buClr>
                <a:srgbClr val="01BEC0"/>
              </a:buClr>
              <a:buSzPts val="5200"/>
              <a:buNone/>
              <a:defRPr sz="5200">
                <a:solidFill>
                  <a:srgbClr val="01BEC0"/>
                </a:solidFill>
              </a:defRPr>
            </a:lvl6pPr>
            <a:lvl7pPr lvl="6" algn="ctr">
              <a:spcBef>
                <a:spcPts val="0"/>
              </a:spcBef>
              <a:spcAft>
                <a:spcPts val="0"/>
              </a:spcAft>
              <a:buClr>
                <a:srgbClr val="01BEC0"/>
              </a:buClr>
              <a:buSzPts val="5200"/>
              <a:buNone/>
              <a:defRPr sz="5200">
                <a:solidFill>
                  <a:srgbClr val="01BEC0"/>
                </a:solidFill>
              </a:defRPr>
            </a:lvl7pPr>
            <a:lvl8pPr lvl="7" algn="ctr">
              <a:spcBef>
                <a:spcPts val="0"/>
              </a:spcBef>
              <a:spcAft>
                <a:spcPts val="0"/>
              </a:spcAft>
              <a:buClr>
                <a:srgbClr val="01BEC0"/>
              </a:buClr>
              <a:buSzPts val="5200"/>
              <a:buNone/>
              <a:defRPr sz="5200">
                <a:solidFill>
                  <a:srgbClr val="01BEC0"/>
                </a:solidFill>
              </a:defRPr>
            </a:lvl8pPr>
            <a:lvl9pPr lvl="8" algn="ctr">
              <a:spcBef>
                <a:spcPts val="0"/>
              </a:spcBef>
              <a:spcAft>
                <a:spcPts val="0"/>
              </a:spcAft>
              <a:buClr>
                <a:srgbClr val="01BEC0"/>
              </a:buClr>
              <a:buSzPts val="5200"/>
              <a:buNone/>
              <a:defRPr sz="5200">
                <a:solidFill>
                  <a:srgbClr val="01BEC0"/>
                </a:solidFill>
              </a:defRPr>
            </a:lvl9pPr>
          </a:lstStyle>
          <a:p>
            <a:endParaRPr/>
          </a:p>
        </p:txBody>
      </p:sp>
      <p:sp>
        <p:nvSpPr>
          <p:cNvPr id="16" name="Google Shape;16;p2"/>
          <p:cNvSpPr txBox="1">
            <a:spLocks noGrp="1"/>
          </p:cNvSpPr>
          <p:nvPr>
            <p:ph type="subTitle" idx="1"/>
          </p:nvPr>
        </p:nvSpPr>
        <p:spPr>
          <a:xfrm>
            <a:off x="1893525" y="3441450"/>
            <a:ext cx="5315400" cy="420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600"/>
              <a:buNone/>
              <a:defRPr>
                <a:solidFill>
                  <a:srgbClr val="1E343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7752800" y="4738275"/>
            <a:ext cx="911900" cy="277375"/>
            <a:chOff x="3792125" y="4705525"/>
            <a:chExt cx="911900" cy="277375"/>
          </a:xfrm>
        </p:grpSpPr>
        <p:sp>
          <p:nvSpPr>
            <p:cNvPr id="20" name="Google Shape;20;p2"/>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4625268" y="-334509"/>
            <a:ext cx="1783638" cy="1104129"/>
            <a:chOff x="3916750" y="1152275"/>
            <a:chExt cx="1286525" cy="796400"/>
          </a:xfrm>
        </p:grpSpPr>
        <p:sp>
          <p:nvSpPr>
            <p:cNvPr id="31" name="Google Shape;31;p2"/>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45650" y="1152275"/>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5314222" y="4412332"/>
            <a:ext cx="536294" cy="474079"/>
          </a:xfrm>
          <a:custGeom>
            <a:avLst/>
            <a:gdLst/>
            <a:ahLst/>
            <a:cxnLst/>
            <a:rect l="l" t="t" r="r" b="b"/>
            <a:pathLst>
              <a:path w="15473" h="13678" extrusionOk="0">
                <a:moveTo>
                  <a:pt x="13679" y="0"/>
                </a:moveTo>
                <a:lnTo>
                  <a:pt x="1" y="13678"/>
                </a:lnTo>
                <a:lnTo>
                  <a:pt x="1794" y="13678"/>
                </a:lnTo>
                <a:lnTo>
                  <a:pt x="15472"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546273" y="1022750"/>
            <a:ext cx="1154127" cy="757271"/>
            <a:chOff x="1049948" y="2557525"/>
            <a:chExt cx="1154127" cy="757271"/>
          </a:xfrm>
        </p:grpSpPr>
        <p:sp>
          <p:nvSpPr>
            <p:cNvPr id="35" name="Google Shape;35;p2"/>
            <p:cNvSpPr/>
            <p:nvPr/>
          </p:nvSpPr>
          <p:spPr>
            <a:xfrm>
              <a:off x="1049948" y="2557525"/>
              <a:ext cx="815391" cy="757271"/>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388675" y="2652538"/>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6"/>
        <p:cNvGrpSpPr/>
        <p:nvPr/>
      </p:nvGrpSpPr>
      <p:grpSpPr>
        <a:xfrm>
          <a:off x="0" y="0"/>
          <a:ext cx="0" cy="0"/>
          <a:chOff x="0" y="0"/>
          <a:chExt cx="0" cy="0"/>
        </a:xfrm>
      </p:grpSpPr>
      <p:sp>
        <p:nvSpPr>
          <p:cNvPr id="227" name="Google Shape;227;p11"/>
          <p:cNvSpPr txBox="1">
            <a:spLocks noGrp="1"/>
          </p:cNvSpPr>
          <p:nvPr>
            <p:ph type="title" hasCustomPrompt="1"/>
          </p:nvPr>
        </p:nvSpPr>
        <p:spPr>
          <a:xfrm>
            <a:off x="713225" y="1436350"/>
            <a:ext cx="7717800" cy="140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8" name="Google Shape;228;p11"/>
          <p:cNvSpPr txBox="1">
            <a:spLocks noGrp="1"/>
          </p:cNvSpPr>
          <p:nvPr>
            <p:ph type="body" idx="1"/>
          </p:nvPr>
        </p:nvSpPr>
        <p:spPr>
          <a:xfrm>
            <a:off x="713225" y="2847425"/>
            <a:ext cx="7717800" cy="4434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grpSp>
        <p:nvGrpSpPr>
          <p:cNvPr id="229" name="Google Shape;229;p11"/>
          <p:cNvGrpSpPr/>
          <p:nvPr/>
        </p:nvGrpSpPr>
        <p:grpSpPr>
          <a:xfrm>
            <a:off x="8431837" y="92668"/>
            <a:ext cx="965013" cy="988715"/>
            <a:chOff x="4982125" y="3190650"/>
            <a:chExt cx="1217375" cy="1247275"/>
          </a:xfrm>
        </p:grpSpPr>
        <p:sp>
          <p:nvSpPr>
            <p:cNvPr id="230" name="Google Shape;230;p11"/>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1"/>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33150" y="48433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flipH="1">
            <a:off x="362373" y="253474"/>
            <a:ext cx="1259613" cy="1346128"/>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10800000" flipH="1">
            <a:off x="7502023" y="3585299"/>
            <a:ext cx="1259613" cy="1346128"/>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38"/>
        <p:cNvGrpSpPr/>
        <p:nvPr/>
      </p:nvGrpSpPr>
      <p:grpSpPr>
        <a:xfrm>
          <a:off x="0" y="0"/>
          <a:ext cx="0" cy="0"/>
          <a:chOff x="0" y="0"/>
          <a:chExt cx="0" cy="0"/>
        </a:xfrm>
      </p:grpSpPr>
      <p:sp>
        <p:nvSpPr>
          <p:cNvPr id="239" name="Google Shape;239;p13"/>
          <p:cNvSpPr txBox="1">
            <a:spLocks noGrp="1"/>
          </p:cNvSpPr>
          <p:nvPr>
            <p:ph type="title" hasCustomPrompt="1"/>
          </p:nvPr>
        </p:nvSpPr>
        <p:spPr>
          <a:xfrm>
            <a:off x="1018025" y="979575"/>
            <a:ext cx="3102300" cy="34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700"/>
              <a:buNone/>
              <a:defRPr sz="37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0" name="Google Shape;240;p13"/>
          <p:cNvSpPr txBox="1">
            <a:spLocks noGrp="1"/>
          </p:cNvSpPr>
          <p:nvPr>
            <p:ph type="title" idx="2"/>
          </p:nvPr>
        </p:nvSpPr>
        <p:spPr>
          <a:xfrm>
            <a:off x="1022025" y="1307025"/>
            <a:ext cx="3102300" cy="79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41" name="Google Shape;241;p13"/>
          <p:cNvSpPr txBox="1">
            <a:spLocks noGrp="1"/>
          </p:cNvSpPr>
          <p:nvPr>
            <p:ph type="title" idx="3" hasCustomPrompt="1"/>
          </p:nvPr>
        </p:nvSpPr>
        <p:spPr>
          <a:xfrm>
            <a:off x="1018025" y="2808375"/>
            <a:ext cx="3102300" cy="34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700"/>
              <a:buNone/>
              <a:defRPr sz="37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2" name="Google Shape;242;p13"/>
          <p:cNvSpPr txBox="1">
            <a:spLocks noGrp="1"/>
          </p:cNvSpPr>
          <p:nvPr>
            <p:ph type="title" idx="4"/>
          </p:nvPr>
        </p:nvSpPr>
        <p:spPr>
          <a:xfrm>
            <a:off x="1022025" y="3135825"/>
            <a:ext cx="3102300" cy="79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43" name="Google Shape;243;p13"/>
          <p:cNvSpPr txBox="1">
            <a:spLocks noGrp="1"/>
          </p:cNvSpPr>
          <p:nvPr>
            <p:ph type="title" idx="5" hasCustomPrompt="1"/>
          </p:nvPr>
        </p:nvSpPr>
        <p:spPr>
          <a:xfrm>
            <a:off x="5056625" y="979575"/>
            <a:ext cx="3065700" cy="34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700"/>
              <a:buNone/>
              <a:defRPr sz="37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4" name="Google Shape;244;p13"/>
          <p:cNvSpPr txBox="1">
            <a:spLocks noGrp="1"/>
          </p:cNvSpPr>
          <p:nvPr>
            <p:ph type="title" idx="6"/>
          </p:nvPr>
        </p:nvSpPr>
        <p:spPr>
          <a:xfrm>
            <a:off x="5060343" y="1307025"/>
            <a:ext cx="3065700" cy="79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45" name="Google Shape;245;p13"/>
          <p:cNvSpPr txBox="1">
            <a:spLocks noGrp="1"/>
          </p:cNvSpPr>
          <p:nvPr>
            <p:ph type="title" idx="7" hasCustomPrompt="1"/>
          </p:nvPr>
        </p:nvSpPr>
        <p:spPr>
          <a:xfrm>
            <a:off x="5056625" y="2808375"/>
            <a:ext cx="3065700" cy="34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700"/>
              <a:buNone/>
              <a:defRPr sz="37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6" name="Google Shape;246;p13"/>
          <p:cNvSpPr txBox="1">
            <a:spLocks noGrp="1"/>
          </p:cNvSpPr>
          <p:nvPr>
            <p:ph type="title" idx="8"/>
          </p:nvPr>
        </p:nvSpPr>
        <p:spPr>
          <a:xfrm>
            <a:off x="5060343" y="3135825"/>
            <a:ext cx="3065700" cy="79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47" name="Google Shape;247;p13"/>
          <p:cNvSpPr txBox="1">
            <a:spLocks noGrp="1"/>
          </p:cNvSpPr>
          <p:nvPr>
            <p:ph type="subTitle" idx="1"/>
          </p:nvPr>
        </p:nvSpPr>
        <p:spPr>
          <a:xfrm>
            <a:off x="1022025" y="1900925"/>
            <a:ext cx="3102300" cy="685500"/>
          </a:xfrm>
          <a:prstGeom prst="rect">
            <a:avLst/>
          </a:prstGeom>
        </p:spPr>
        <p:txBody>
          <a:bodyPr spcFirstLastPara="1" wrap="square" lIns="91425" tIns="91425" rIns="0" bIns="91425" anchor="t" anchorCtr="0">
            <a:noAutofit/>
          </a:bodyPr>
          <a:lstStyle>
            <a:lvl1pPr lvl="0">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48" name="Google Shape;248;p13"/>
          <p:cNvSpPr txBox="1">
            <a:spLocks noGrp="1"/>
          </p:cNvSpPr>
          <p:nvPr>
            <p:ph type="subTitle" idx="9"/>
          </p:nvPr>
        </p:nvSpPr>
        <p:spPr>
          <a:xfrm>
            <a:off x="1018025" y="3730425"/>
            <a:ext cx="3102300" cy="68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lt1"/>
                </a:solidFill>
              </a:defRPr>
            </a:lvl1pPr>
            <a:lvl2pPr lvl="1" rtl="0">
              <a:lnSpc>
                <a:spcPct val="100000"/>
              </a:lnSpc>
              <a:spcBef>
                <a:spcPts val="1600"/>
              </a:spcBef>
              <a:spcAft>
                <a:spcPts val="0"/>
              </a:spcAft>
              <a:buSzPts val="1600"/>
              <a:buNone/>
              <a:defRPr/>
            </a:lvl2pPr>
            <a:lvl3pPr lvl="2" rtl="0">
              <a:lnSpc>
                <a:spcPct val="100000"/>
              </a:lnSpc>
              <a:spcBef>
                <a:spcPts val="1600"/>
              </a:spcBef>
              <a:spcAft>
                <a:spcPts val="0"/>
              </a:spcAft>
              <a:buSzPts val="1600"/>
              <a:buNone/>
              <a:defRPr/>
            </a:lvl3pPr>
            <a:lvl4pPr lvl="3" rtl="0">
              <a:lnSpc>
                <a:spcPct val="100000"/>
              </a:lnSpc>
              <a:spcBef>
                <a:spcPts val="1600"/>
              </a:spcBef>
              <a:spcAft>
                <a:spcPts val="0"/>
              </a:spcAft>
              <a:buSzPts val="1600"/>
              <a:buNone/>
              <a:defRPr/>
            </a:lvl4pPr>
            <a:lvl5pPr lvl="4" rtl="0">
              <a:lnSpc>
                <a:spcPct val="100000"/>
              </a:lnSpc>
              <a:spcBef>
                <a:spcPts val="1600"/>
              </a:spcBef>
              <a:spcAft>
                <a:spcPts val="0"/>
              </a:spcAft>
              <a:buSzPts val="1600"/>
              <a:buNone/>
              <a:defRPr/>
            </a:lvl5pPr>
            <a:lvl6pPr lvl="5" rtl="0">
              <a:lnSpc>
                <a:spcPct val="100000"/>
              </a:lnSpc>
              <a:spcBef>
                <a:spcPts val="1600"/>
              </a:spcBef>
              <a:spcAft>
                <a:spcPts val="0"/>
              </a:spcAft>
              <a:buSzPts val="1600"/>
              <a:buNone/>
              <a:defRPr/>
            </a:lvl6pPr>
            <a:lvl7pPr lvl="6" rtl="0">
              <a:lnSpc>
                <a:spcPct val="100000"/>
              </a:lnSpc>
              <a:spcBef>
                <a:spcPts val="1600"/>
              </a:spcBef>
              <a:spcAft>
                <a:spcPts val="0"/>
              </a:spcAft>
              <a:buSzPts val="1600"/>
              <a:buNone/>
              <a:defRPr/>
            </a:lvl7pPr>
            <a:lvl8pPr lvl="7" rtl="0">
              <a:lnSpc>
                <a:spcPct val="100000"/>
              </a:lnSpc>
              <a:spcBef>
                <a:spcPts val="1600"/>
              </a:spcBef>
              <a:spcAft>
                <a:spcPts val="0"/>
              </a:spcAft>
              <a:buSzPts val="1600"/>
              <a:buNone/>
              <a:defRPr/>
            </a:lvl8pPr>
            <a:lvl9pPr lvl="8" rtl="0">
              <a:lnSpc>
                <a:spcPct val="100000"/>
              </a:lnSpc>
              <a:spcBef>
                <a:spcPts val="1600"/>
              </a:spcBef>
              <a:spcAft>
                <a:spcPts val="1600"/>
              </a:spcAft>
              <a:buSzPts val="1600"/>
              <a:buNone/>
              <a:defRPr/>
            </a:lvl9pPr>
          </a:lstStyle>
          <a:p>
            <a:endParaRPr/>
          </a:p>
        </p:txBody>
      </p:sp>
      <p:sp>
        <p:nvSpPr>
          <p:cNvPr id="249" name="Google Shape;249;p13"/>
          <p:cNvSpPr txBox="1">
            <a:spLocks noGrp="1"/>
          </p:cNvSpPr>
          <p:nvPr>
            <p:ph type="subTitle" idx="13"/>
          </p:nvPr>
        </p:nvSpPr>
        <p:spPr>
          <a:xfrm>
            <a:off x="5060625" y="3730425"/>
            <a:ext cx="3065700" cy="68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chemeClr val="lt1"/>
                </a:solidFill>
              </a:defRPr>
            </a:lvl1pPr>
            <a:lvl2pPr lvl="1">
              <a:lnSpc>
                <a:spcPct val="100000"/>
              </a:lnSpc>
              <a:spcBef>
                <a:spcPts val="1600"/>
              </a:spcBef>
              <a:spcAft>
                <a:spcPts val="0"/>
              </a:spcAft>
              <a:buSzPts val="1600"/>
              <a:buNone/>
              <a:defRPr/>
            </a:lvl2pPr>
            <a:lvl3pPr lvl="2">
              <a:lnSpc>
                <a:spcPct val="100000"/>
              </a:lnSpc>
              <a:spcBef>
                <a:spcPts val="1600"/>
              </a:spcBef>
              <a:spcAft>
                <a:spcPts val="0"/>
              </a:spcAft>
              <a:buSzPts val="1600"/>
              <a:buNone/>
              <a:defRPr/>
            </a:lvl3pPr>
            <a:lvl4pPr lvl="3">
              <a:lnSpc>
                <a:spcPct val="100000"/>
              </a:lnSpc>
              <a:spcBef>
                <a:spcPts val="1600"/>
              </a:spcBef>
              <a:spcAft>
                <a:spcPts val="0"/>
              </a:spcAft>
              <a:buSzPts val="1600"/>
              <a:buNone/>
              <a:defRPr/>
            </a:lvl4pPr>
            <a:lvl5pPr lvl="4">
              <a:lnSpc>
                <a:spcPct val="100000"/>
              </a:lnSpc>
              <a:spcBef>
                <a:spcPts val="1600"/>
              </a:spcBef>
              <a:spcAft>
                <a:spcPts val="0"/>
              </a:spcAft>
              <a:buSzPts val="1600"/>
              <a:buNone/>
              <a:defRPr/>
            </a:lvl5pPr>
            <a:lvl6pPr lvl="5">
              <a:lnSpc>
                <a:spcPct val="100000"/>
              </a:lnSpc>
              <a:spcBef>
                <a:spcPts val="1600"/>
              </a:spcBef>
              <a:spcAft>
                <a:spcPts val="0"/>
              </a:spcAft>
              <a:buSzPts val="1600"/>
              <a:buNone/>
              <a:defRPr/>
            </a:lvl6pPr>
            <a:lvl7pPr lvl="6">
              <a:lnSpc>
                <a:spcPct val="100000"/>
              </a:lnSpc>
              <a:spcBef>
                <a:spcPts val="1600"/>
              </a:spcBef>
              <a:spcAft>
                <a:spcPts val="0"/>
              </a:spcAft>
              <a:buSzPts val="1600"/>
              <a:buNone/>
              <a:defRPr/>
            </a:lvl7pPr>
            <a:lvl8pPr lvl="7">
              <a:lnSpc>
                <a:spcPct val="100000"/>
              </a:lnSpc>
              <a:spcBef>
                <a:spcPts val="1600"/>
              </a:spcBef>
              <a:spcAft>
                <a:spcPts val="0"/>
              </a:spcAft>
              <a:buSzPts val="1600"/>
              <a:buNone/>
              <a:defRPr/>
            </a:lvl8pPr>
            <a:lvl9pPr lvl="8">
              <a:lnSpc>
                <a:spcPct val="100000"/>
              </a:lnSpc>
              <a:spcBef>
                <a:spcPts val="1600"/>
              </a:spcBef>
              <a:spcAft>
                <a:spcPts val="1600"/>
              </a:spcAft>
              <a:buSzPts val="1600"/>
              <a:buNone/>
              <a:defRPr/>
            </a:lvl9pPr>
          </a:lstStyle>
          <a:p>
            <a:endParaRPr/>
          </a:p>
        </p:txBody>
      </p:sp>
      <p:sp>
        <p:nvSpPr>
          <p:cNvPr id="250" name="Google Shape;250;p13"/>
          <p:cNvSpPr txBox="1">
            <a:spLocks noGrp="1"/>
          </p:cNvSpPr>
          <p:nvPr>
            <p:ph type="subTitle" idx="14"/>
          </p:nvPr>
        </p:nvSpPr>
        <p:spPr>
          <a:xfrm>
            <a:off x="5066775" y="1901625"/>
            <a:ext cx="3065700" cy="68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chemeClr val="lt1"/>
                </a:solidFill>
              </a:defRPr>
            </a:lvl1pPr>
            <a:lvl2pPr lvl="1">
              <a:lnSpc>
                <a:spcPct val="100000"/>
              </a:lnSpc>
              <a:spcBef>
                <a:spcPts val="1600"/>
              </a:spcBef>
              <a:spcAft>
                <a:spcPts val="0"/>
              </a:spcAft>
              <a:buSzPts val="1600"/>
              <a:buNone/>
              <a:defRPr/>
            </a:lvl2pPr>
            <a:lvl3pPr lvl="2">
              <a:lnSpc>
                <a:spcPct val="100000"/>
              </a:lnSpc>
              <a:spcBef>
                <a:spcPts val="1600"/>
              </a:spcBef>
              <a:spcAft>
                <a:spcPts val="0"/>
              </a:spcAft>
              <a:buSzPts val="1600"/>
              <a:buNone/>
              <a:defRPr/>
            </a:lvl3pPr>
            <a:lvl4pPr lvl="3">
              <a:lnSpc>
                <a:spcPct val="100000"/>
              </a:lnSpc>
              <a:spcBef>
                <a:spcPts val="1600"/>
              </a:spcBef>
              <a:spcAft>
                <a:spcPts val="0"/>
              </a:spcAft>
              <a:buSzPts val="1600"/>
              <a:buNone/>
              <a:defRPr/>
            </a:lvl4pPr>
            <a:lvl5pPr lvl="4">
              <a:lnSpc>
                <a:spcPct val="100000"/>
              </a:lnSpc>
              <a:spcBef>
                <a:spcPts val="1600"/>
              </a:spcBef>
              <a:spcAft>
                <a:spcPts val="0"/>
              </a:spcAft>
              <a:buSzPts val="1600"/>
              <a:buNone/>
              <a:defRPr/>
            </a:lvl5pPr>
            <a:lvl6pPr lvl="5">
              <a:lnSpc>
                <a:spcPct val="100000"/>
              </a:lnSpc>
              <a:spcBef>
                <a:spcPts val="1600"/>
              </a:spcBef>
              <a:spcAft>
                <a:spcPts val="0"/>
              </a:spcAft>
              <a:buSzPts val="1600"/>
              <a:buNone/>
              <a:defRPr/>
            </a:lvl6pPr>
            <a:lvl7pPr lvl="6">
              <a:lnSpc>
                <a:spcPct val="100000"/>
              </a:lnSpc>
              <a:spcBef>
                <a:spcPts val="1600"/>
              </a:spcBef>
              <a:spcAft>
                <a:spcPts val="0"/>
              </a:spcAft>
              <a:buSzPts val="1600"/>
              <a:buNone/>
              <a:defRPr/>
            </a:lvl7pPr>
            <a:lvl8pPr lvl="7">
              <a:lnSpc>
                <a:spcPct val="100000"/>
              </a:lnSpc>
              <a:spcBef>
                <a:spcPts val="1600"/>
              </a:spcBef>
              <a:spcAft>
                <a:spcPts val="0"/>
              </a:spcAft>
              <a:buSzPts val="1600"/>
              <a:buNone/>
              <a:defRPr/>
            </a:lvl8pPr>
            <a:lvl9pPr lvl="8">
              <a:lnSpc>
                <a:spcPct val="100000"/>
              </a:lnSpc>
              <a:spcBef>
                <a:spcPts val="1600"/>
              </a:spcBef>
              <a:spcAft>
                <a:spcPts val="1600"/>
              </a:spcAft>
              <a:buSzPts val="1600"/>
              <a:buNone/>
              <a:defRPr/>
            </a:lvl9pPr>
          </a:lstStyle>
          <a:p>
            <a:endParaRPr/>
          </a:p>
        </p:txBody>
      </p:sp>
      <p:grpSp>
        <p:nvGrpSpPr>
          <p:cNvPr id="251" name="Google Shape;251;p13"/>
          <p:cNvGrpSpPr/>
          <p:nvPr/>
        </p:nvGrpSpPr>
        <p:grpSpPr>
          <a:xfrm rot="-5400000">
            <a:off x="3090131" y="-432828"/>
            <a:ext cx="702288" cy="974617"/>
            <a:chOff x="744950" y="2537550"/>
            <a:chExt cx="1156600" cy="1629250"/>
          </a:xfrm>
        </p:grpSpPr>
        <p:sp>
          <p:nvSpPr>
            <p:cNvPr id="252" name="Google Shape;252;p13"/>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3"/>
          <p:cNvGrpSpPr/>
          <p:nvPr/>
        </p:nvGrpSpPr>
        <p:grpSpPr>
          <a:xfrm>
            <a:off x="8430900" y="4415925"/>
            <a:ext cx="1066900" cy="937825"/>
            <a:chOff x="5813450" y="994900"/>
            <a:chExt cx="1066900" cy="937825"/>
          </a:xfrm>
        </p:grpSpPr>
        <p:sp>
          <p:nvSpPr>
            <p:cNvPr id="276" name="Google Shape;276;p13"/>
            <p:cNvSpPr/>
            <p:nvPr/>
          </p:nvSpPr>
          <p:spPr>
            <a:xfrm>
              <a:off x="5925150" y="99490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13"/>
          <p:cNvSpPr/>
          <p:nvPr/>
        </p:nvSpPr>
        <p:spPr>
          <a:xfrm>
            <a:off x="8832351" y="2166598"/>
            <a:ext cx="64298" cy="63559"/>
          </a:xfrm>
          <a:custGeom>
            <a:avLst/>
            <a:gdLst/>
            <a:ahLst/>
            <a:cxnLst/>
            <a:rect l="l" t="t" r="r" b="b"/>
            <a:pathLst>
              <a:path w="2676"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8832351" y="2326570"/>
            <a:ext cx="64298" cy="64280"/>
          </a:xfrm>
          <a:custGeom>
            <a:avLst/>
            <a:gdLst/>
            <a:ahLst/>
            <a:cxnLst/>
            <a:rect l="l" t="t" r="r" b="b"/>
            <a:pathLst>
              <a:path w="2676"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8832351" y="2487262"/>
            <a:ext cx="64298" cy="63559"/>
          </a:xfrm>
          <a:custGeom>
            <a:avLst/>
            <a:gdLst/>
            <a:ahLst/>
            <a:cxnLst/>
            <a:rect l="l" t="t" r="r" b="b"/>
            <a:pathLst>
              <a:path w="2676"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96"/>
        <p:cNvGrpSpPr/>
        <p:nvPr/>
      </p:nvGrpSpPr>
      <p:grpSpPr>
        <a:xfrm>
          <a:off x="0" y="0"/>
          <a:ext cx="0" cy="0"/>
          <a:chOff x="0" y="0"/>
          <a:chExt cx="0" cy="0"/>
        </a:xfrm>
      </p:grpSpPr>
      <p:grpSp>
        <p:nvGrpSpPr>
          <p:cNvPr id="297" name="Google Shape;297;p14"/>
          <p:cNvGrpSpPr/>
          <p:nvPr/>
        </p:nvGrpSpPr>
        <p:grpSpPr>
          <a:xfrm>
            <a:off x="-359057" y="-532413"/>
            <a:ext cx="1534963" cy="1046179"/>
            <a:chOff x="3916750" y="1194074"/>
            <a:chExt cx="1107158" cy="754601"/>
          </a:xfrm>
        </p:grpSpPr>
        <p:sp>
          <p:nvSpPr>
            <p:cNvPr id="298" name="Google Shape;298;p14"/>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4266283"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4"/>
          <p:cNvSpPr/>
          <p:nvPr/>
        </p:nvSpPr>
        <p:spPr>
          <a:xfrm>
            <a:off x="8348547" y="4345524"/>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7691480" y="4621557"/>
            <a:ext cx="890242" cy="828097"/>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8474635" y="3480924"/>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8568204" y="4973842"/>
            <a:ext cx="611056" cy="610016"/>
          </a:xfrm>
          <a:custGeom>
            <a:avLst/>
            <a:gdLst/>
            <a:ahLst/>
            <a:cxnLst/>
            <a:rect l="l" t="t" r="r" b="b"/>
            <a:pathLst>
              <a:path w="17630" h="17600" extrusionOk="0">
                <a:moveTo>
                  <a:pt x="15836" y="1"/>
                </a:moveTo>
                <a:lnTo>
                  <a:pt x="0" y="15837"/>
                </a:lnTo>
                <a:lnTo>
                  <a:pt x="0" y="17600"/>
                </a:lnTo>
                <a:lnTo>
                  <a:pt x="176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359040" y="3543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txBox="1">
            <a:spLocks noGrp="1"/>
          </p:cNvSpPr>
          <p:nvPr>
            <p:ph type="title"/>
          </p:nvPr>
        </p:nvSpPr>
        <p:spPr>
          <a:xfrm>
            <a:off x="713225" y="539500"/>
            <a:ext cx="7717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6" name="Google Shape;306;p14"/>
          <p:cNvSpPr txBox="1">
            <a:spLocks noGrp="1"/>
          </p:cNvSpPr>
          <p:nvPr>
            <p:ph type="title" idx="2"/>
          </p:nvPr>
        </p:nvSpPr>
        <p:spPr>
          <a:xfrm>
            <a:off x="703963" y="2713550"/>
            <a:ext cx="2572500" cy="6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2600"/>
              <a:buNone/>
              <a:defRPr sz="2600">
                <a:solidFill>
                  <a:schemeClr val="lt2"/>
                </a:solidFill>
              </a:defRPr>
            </a:lvl1pPr>
            <a:lvl2pPr lvl="1">
              <a:spcBef>
                <a:spcPts val="0"/>
              </a:spcBef>
              <a:spcAft>
                <a:spcPts val="0"/>
              </a:spcAft>
              <a:buSzPts val="2800"/>
              <a:buFont typeface="Bebas Neue"/>
              <a:buNone/>
              <a:defRPr>
                <a:latin typeface="Bebas Neue"/>
                <a:ea typeface="Bebas Neue"/>
                <a:cs typeface="Bebas Neue"/>
                <a:sym typeface="Bebas Neue"/>
              </a:defRPr>
            </a:lvl2pPr>
            <a:lvl3pPr lvl="2">
              <a:spcBef>
                <a:spcPts val="0"/>
              </a:spcBef>
              <a:spcAft>
                <a:spcPts val="0"/>
              </a:spcAft>
              <a:buSzPts val="2800"/>
              <a:buFont typeface="Bebas Neue"/>
              <a:buNone/>
              <a:defRPr>
                <a:latin typeface="Bebas Neue"/>
                <a:ea typeface="Bebas Neue"/>
                <a:cs typeface="Bebas Neue"/>
                <a:sym typeface="Bebas Neue"/>
              </a:defRPr>
            </a:lvl3pPr>
            <a:lvl4pPr lvl="3">
              <a:spcBef>
                <a:spcPts val="0"/>
              </a:spcBef>
              <a:spcAft>
                <a:spcPts val="0"/>
              </a:spcAft>
              <a:buSzPts val="2800"/>
              <a:buFont typeface="Bebas Neue"/>
              <a:buNone/>
              <a:defRPr>
                <a:latin typeface="Bebas Neue"/>
                <a:ea typeface="Bebas Neue"/>
                <a:cs typeface="Bebas Neue"/>
                <a:sym typeface="Bebas Neue"/>
              </a:defRPr>
            </a:lvl4pPr>
            <a:lvl5pPr lvl="4">
              <a:spcBef>
                <a:spcPts val="0"/>
              </a:spcBef>
              <a:spcAft>
                <a:spcPts val="0"/>
              </a:spcAft>
              <a:buSzPts val="2800"/>
              <a:buFont typeface="Bebas Neue"/>
              <a:buNone/>
              <a:defRPr>
                <a:latin typeface="Bebas Neue"/>
                <a:ea typeface="Bebas Neue"/>
                <a:cs typeface="Bebas Neue"/>
                <a:sym typeface="Bebas Neue"/>
              </a:defRPr>
            </a:lvl5pPr>
            <a:lvl6pPr lvl="5">
              <a:spcBef>
                <a:spcPts val="0"/>
              </a:spcBef>
              <a:spcAft>
                <a:spcPts val="0"/>
              </a:spcAft>
              <a:buSzPts val="2800"/>
              <a:buFont typeface="Bebas Neue"/>
              <a:buNone/>
              <a:defRPr>
                <a:latin typeface="Bebas Neue"/>
                <a:ea typeface="Bebas Neue"/>
                <a:cs typeface="Bebas Neue"/>
                <a:sym typeface="Bebas Neue"/>
              </a:defRPr>
            </a:lvl6pPr>
            <a:lvl7pPr lvl="6">
              <a:spcBef>
                <a:spcPts val="0"/>
              </a:spcBef>
              <a:spcAft>
                <a:spcPts val="0"/>
              </a:spcAft>
              <a:buSzPts val="2800"/>
              <a:buFont typeface="Bebas Neue"/>
              <a:buNone/>
              <a:defRPr>
                <a:latin typeface="Bebas Neue"/>
                <a:ea typeface="Bebas Neue"/>
                <a:cs typeface="Bebas Neue"/>
                <a:sym typeface="Bebas Neue"/>
              </a:defRPr>
            </a:lvl7pPr>
            <a:lvl8pPr lvl="7">
              <a:spcBef>
                <a:spcPts val="0"/>
              </a:spcBef>
              <a:spcAft>
                <a:spcPts val="0"/>
              </a:spcAft>
              <a:buSzPts val="2800"/>
              <a:buFont typeface="Bebas Neue"/>
              <a:buNone/>
              <a:defRPr>
                <a:latin typeface="Bebas Neue"/>
                <a:ea typeface="Bebas Neue"/>
                <a:cs typeface="Bebas Neue"/>
                <a:sym typeface="Bebas Neue"/>
              </a:defRPr>
            </a:lvl8pPr>
            <a:lvl9pPr lvl="8">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07" name="Google Shape;307;p14"/>
          <p:cNvSpPr txBox="1">
            <a:spLocks noGrp="1"/>
          </p:cNvSpPr>
          <p:nvPr>
            <p:ph type="title" idx="3"/>
          </p:nvPr>
        </p:nvSpPr>
        <p:spPr>
          <a:xfrm>
            <a:off x="3294763" y="2713550"/>
            <a:ext cx="2554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08" name="Google Shape;308;p14"/>
          <p:cNvSpPr txBox="1">
            <a:spLocks noGrp="1"/>
          </p:cNvSpPr>
          <p:nvPr>
            <p:ph type="title" idx="4"/>
          </p:nvPr>
        </p:nvSpPr>
        <p:spPr>
          <a:xfrm>
            <a:off x="5867563" y="2713550"/>
            <a:ext cx="2572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09" name="Google Shape;309;p14"/>
          <p:cNvSpPr txBox="1">
            <a:spLocks noGrp="1"/>
          </p:cNvSpPr>
          <p:nvPr>
            <p:ph type="subTitle" idx="1"/>
          </p:nvPr>
        </p:nvSpPr>
        <p:spPr>
          <a:xfrm>
            <a:off x="702938" y="3210600"/>
            <a:ext cx="2572500" cy="6393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solidFill>
                  <a:schemeClr val="lt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310" name="Google Shape;310;p14"/>
          <p:cNvSpPr txBox="1">
            <a:spLocks noGrp="1"/>
          </p:cNvSpPr>
          <p:nvPr>
            <p:ph type="subTitle" idx="5"/>
          </p:nvPr>
        </p:nvSpPr>
        <p:spPr>
          <a:xfrm>
            <a:off x="3277488" y="32106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1" name="Google Shape;311;p14"/>
          <p:cNvSpPr txBox="1">
            <a:spLocks noGrp="1"/>
          </p:cNvSpPr>
          <p:nvPr>
            <p:ph type="subTitle" idx="6"/>
          </p:nvPr>
        </p:nvSpPr>
        <p:spPr>
          <a:xfrm>
            <a:off x="5868563" y="32106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_3">
    <p:spTree>
      <p:nvGrpSpPr>
        <p:cNvPr id="1" name="Shape 312"/>
        <p:cNvGrpSpPr/>
        <p:nvPr/>
      </p:nvGrpSpPr>
      <p:grpSpPr>
        <a:xfrm>
          <a:off x="0" y="0"/>
          <a:ext cx="0" cy="0"/>
          <a:chOff x="0" y="0"/>
          <a:chExt cx="0" cy="0"/>
        </a:xfrm>
      </p:grpSpPr>
      <p:sp>
        <p:nvSpPr>
          <p:cNvPr id="313" name="Google Shape;313;p15"/>
          <p:cNvSpPr txBox="1">
            <a:spLocks noGrp="1"/>
          </p:cNvSpPr>
          <p:nvPr>
            <p:ph type="title"/>
          </p:nvPr>
        </p:nvSpPr>
        <p:spPr>
          <a:xfrm>
            <a:off x="713225" y="539500"/>
            <a:ext cx="7717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4" name="Google Shape;314;p15"/>
          <p:cNvSpPr txBox="1">
            <a:spLocks noGrp="1"/>
          </p:cNvSpPr>
          <p:nvPr>
            <p:ph type="title" idx="2"/>
          </p:nvPr>
        </p:nvSpPr>
        <p:spPr>
          <a:xfrm>
            <a:off x="713225" y="1875350"/>
            <a:ext cx="2572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15" name="Google Shape;315;p15"/>
          <p:cNvSpPr txBox="1">
            <a:spLocks noGrp="1"/>
          </p:cNvSpPr>
          <p:nvPr>
            <p:ph type="title" idx="3"/>
          </p:nvPr>
        </p:nvSpPr>
        <p:spPr>
          <a:xfrm>
            <a:off x="3304025" y="3475550"/>
            <a:ext cx="2554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16" name="Google Shape;316;p15"/>
          <p:cNvSpPr txBox="1">
            <a:spLocks noGrp="1"/>
          </p:cNvSpPr>
          <p:nvPr>
            <p:ph type="title" idx="4"/>
          </p:nvPr>
        </p:nvSpPr>
        <p:spPr>
          <a:xfrm>
            <a:off x="5876825" y="1875350"/>
            <a:ext cx="2572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algn="ctr" rtl="0">
              <a:spcBef>
                <a:spcPts val="0"/>
              </a:spcBef>
              <a:spcAft>
                <a:spcPts val="0"/>
              </a:spcAft>
              <a:buSzPts val="2800"/>
              <a:buFont typeface="Bebas Neue"/>
              <a:buNone/>
              <a:defRPr>
                <a:latin typeface="Bebas Neue"/>
                <a:ea typeface="Bebas Neue"/>
                <a:cs typeface="Bebas Neue"/>
                <a:sym typeface="Bebas Neue"/>
              </a:defRPr>
            </a:lvl2pPr>
            <a:lvl3pPr lvl="2" algn="ctr" rtl="0">
              <a:spcBef>
                <a:spcPts val="0"/>
              </a:spcBef>
              <a:spcAft>
                <a:spcPts val="0"/>
              </a:spcAft>
              <a:buSzPts val="2800"/>
              <a:buFont typeface="Bebas Neue"/>
              <a:buNone/>
              <a:defRPr>
                <a:latin typeface="Bebas Neue"/>
                <a:ea typeface="Bebas Neue"/>
                <a:cs typeface="Bebas Neue"/>
                <a:sym typeface="Bebas Neue"/>
              </a:defRPr>
            </a:lvl3pPr>
            <a:lvl4pPr lvl="3" algn="ctr" rtl="0">
              <a:spcBef>
                <a:spcPts val="0"/>
              </a:spcBef>
              <a:spcAft>
                <a:spcPts val="0"/>
              </a:spcAft>
              <a:buSzPts val="2800"/>
              <a:buFont typeface="Bebas Neue"/>
              <a:buNone/>
              <a:defRPr>
                <a:latin typeface="Bebas Neue"/>
                <a:ea typeface="Bebas Neue"/>
                <a:cs typeface="Bebas Neue"/>
                <a:sym typeface="Bebas Neue"/>
              </a:defRPr>
            </a:lvl4pPr>
            <a:lvl5pPr lvl="4" algn="ctr" rtl="0">
              <a:spcBef>
                <a:spcPts val="0"/>
              </a:spcBef>
              <a:spcAft>
                <a:spcPts val="0"/>
              </a:spcAft>
              <a:buSzPts val="2800"/>
              <a:buFont typeface="Bebas Neue"/>
              <a:buNone/>
              <a:defRPr>
                <a:latin typeface="Bebas Neue"/>
                <a:ea typeface="Bebas Neue"/>
                <a:cs typeface="Bebas Neue"/>
                <a:sym typeface="Bebas Neue"/>
              </a:defRPr>
            </a:lvl5pPr>
            <a:lvl6pPr lvl="5" algn="ctr" rtl="0">
              <a:spcBef>
                <a:spcPts val="0"/>
              </a:spcBef>
              <a:spcAft>
                <a:spcPts val="0"/>
              </a:spcAft>
              <a:buSzPts val="2800"/>
              <a:buFont typeface="Bebas Neue"/>
              <a:buNone/>
              <a:defRPr>
                <a:latin typeface="Bebas Neue"/>
                <a:ea typeface="Bebas Neue"/>
                <a:cs typeface="Bebas Neue"/>
                <a:sym typeface="Bebas Neue"/>
              </a:defRPr>
            </a:lvl6pPr>
            <a:lvl7pPr lvl="6" algn="ctr" rtl="0">
              <a:spcBef>
                <a:spcPts val="0"/>
              </a:spcBef>
              <a:spcAft>
                <a:spcPts val="0"/>
              </a:spcAft>
              <a:buSzPts val="2800"/>
              <a:buFont typeface="Bebas Neue"/>
              <a:buNone/>
              <a:defRPr>
                <a:latin typeface="Bebas Neue"/>
                <a:ea typeface="Bebas Neue"/>
                <a:cs typeface="Bebas Neue"/>
                <a:sym typeface="Bebas Neue"/>
              </a:defRPr>
            </a:lvl7pPr>
            <a:lvl8pPr lvl="7" algn="ctr" rtl="0">
              <a:spcBef>
                <a:spcPts val="0"/>
              </a:spcBef>
              <a:spcAft>
                <a:spcPts val="0"/>
              </a:spcAft>
              <a:buSzPts val="2800"/>
              <a:buFont typeface="Bebas Neue"/>
              <a:buNone/>
              <a:defRPr>
                <a:latin typeface="Bebas Neue"/>
                <a:ea typeface="Bebas Neue"/>
                <a:cs typeface="Bebas Neue"/>
                <a:sym typeface="Bebas Neue"/>
              </a:defRPr>
            </a:lvl8pPr>
            <a:lvl9pPr lvl="8" algn="ctr"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17" name="Google Shape;317;p15"/>
          <p:cNvSpPr txBox="1">
            <a:spLocks noGrp="1"/>
          </p:cNvSpPr>
          <p:nvPr>
            <p:ph type="subTitle" idx="1"/>
          </p:nvPr>
        </p:nvSpPr>
        <p:spPr>
          <a:xfrm>
            <a:off x="712200" y="23724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18" name="Google Shape;318;p15"/>
          <p:cNvSpPr txBox="1">
            <a:spLocks noGrp="1"/>
          </p:cNvSpPr>
          <p:nvPr>
            <p:ph type="subTitle" idx="5"/>
          </p:nvPr>
        </p:nvSpPr>
        <p:spPr>
          <a:xfrm>
            <a:off x="3286750" y="39726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9" name="Google Shape;319;p15"/>
          <p:cNvSpPr txBox="1">
            <a:spLocks noGrp="1"/>
          </p:cNvSpPr>
          <p:nvPr>
            <p:ph type="subTitle" idx="6"/>
          </p:nvPr>
        </p:nvSpPr>
        <p:spPr>
          <a:xfrm>
            <a:off x="5877825" y="23724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grpSp>
        <p:nvGrpSpPr>
          <p:cNvPr id="320" name="Google Shape;320;p15"/>
          <p:cNvGrpSpPr/>
          <p:nvPr/>
        </p:nvGrpSpPr>
        <p:grpSpPr>
          <a:xfrm rot="-5400000">
            <a:off x="-168644" y="-365178"/>
            <a:ext cx="702288" cy="974617"/>
            <a:chOff x="744950" y="2537550"/>
            <a:chExt cx="1156600" cy="1629250"/>
          </a:xfrm>
        </p:grpSpPr>
        <p:sp>
          <p:nvSpPr>
            <p:cNvPr id="321" name="Google Shape;321;p15"/>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5"/>
          <p:cNvGrpSpPr/>
          <p:nvPr/>
        </p:nvGrpSpPr>
        <p:grpSpPr>
          <a:xfrm>
            <a:off x="8497656" y="4706283"/>
            <a:ext cx="942286" cy="828287"/>
            <a:chOff x="5813450" y="994900"/>
            <a:chExt cx="1066900" cy="937825"/>
          </a:xfrm>
        </p:grpSpPr>
        <p:sp>
          <p:nvSpPr>
            <p:cNvPr id="345" name="Google Shape;345;p15"/>
            <p:cNvSpPr/>
            <p:nvPr/>
          </p:nvSpPr>
          <p:spPr>
            <a:xfrm>
              <a:off x="5925150" y="99490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5"/>
          <p:cNvGrpSpPr/>
          <p:nvPr/>
        </p:nvGrpSpPr>
        <p:grpSpPr>
          <a:xfrm rot="-5400000">
            <a:off x="8582400" y="2517013"/>
            <a:ext cx="519025" cy="109450"/>
            <a:chOff x="3792125" y="4705525"/>
            <a:chExt cx="519025" cy="109450"/>
          </a:xfrm>
        </p:grpSpPr>
        <p:sp>
          <p:nvSpPr>
            <p:cNvPr id="358" name="Google Shape;358;p15"/>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15"/>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
  <p:cSld name="CUSTOM_1_2">
    <p:spTree>
      <p:nvGrpSpPr>
        <p:cNvPr id="1" name="Shape 366"/>
        <p:cNvGrpSpPr/>
        <p:nvPr/>
      </p:nvGrpSpPr>
      <p:grpSpPr>
        <a:xfrm>
          <a:off x="0" y="0"/>
          <a:ext cx="0" cy="0"/>
          <a:chOff x="0" y="0"/>
          <a:chExt cx="0" cy="0"/>
        </a:xfrm>
      </p:grpSpPr>
      <p:grpSp>
        <p:nvGrpSpPr>
          <p:cNvPr id="367" name="Google Shape;367;p16"/>
          <p:cNvGrpSpPr/>
          <p:nvPr/>
        </p:nvGrpSpPr>
        <p:grpSpPr>
          <a:xfrm>
            <a:off x="-587657" y="-456213"/>
            <a:ext cx="1534963" cy="1046179"/>
            <a:chOff x="3916750" y="1194074"/>
            <a:chExt cx="1107158" cy="754601"/>
          </a:xfrm>
        </p:grpSpPr>
        <p:sp>
          <p:nvSpPr>
            <p:cNvPr id="368" name="Google Shape;368;p16"/>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4266283"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6"/>
          <p:cNvSpPr/>
          <p:nvPr/>
        </p:nvSpPr>
        <p:spPr>
          <a:xfrm rot="5400000">
            <a:off x="8049761" y="154893"/>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5400000">
            <a:off x="8086258" y="-502174"/>
            <a:ext cx="890242" cy="828097"/>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rot="5400000">
            <a:off x="8380961" y="128580"/>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587640" y="4305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txBox="1">
            <a:spLocks noGrp="1"/>
          </p:cNvSpPr>
          <p:nvPr>
            <p:ph type="title"/>
          </p:nvPr>
        </p:nvSpPr>
        <p:spPr>
          <a:xfrm>
            <a:off x="713225" y="539500"/>
            <a:ext cx="7717800" cy="6393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5" name="Google Shape;375;p16"/>
          <p:cNvSpPr txBox="1">
            <a:spLocks noGrp="1"/>
          </p:cNvSpPr>
          <p:nvPr>
            <p:ph type="title" idx="2"/>
          </p:nvPr>
        </p:nvSpPr>
        <p:spPr>
          <a:xfrm>
            <a:off x="703944" y="2942150"/>
            <a:ext cx="24624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76" name="Google Shape;376;p16"/>
          <p:cNvSpPr txBox="1">
            <a:spLocks noGrp="1"/>
          </p:cNvSpPr>
          <p:nvPr>
            <p:ph type="title" idx="3"/>
          </p:nvPr>
        </p:nvSpPr>
        <p:spPr>
          <a:xfrm>
            <a:off x="3348900" y="2942150"/>
            <a:ext cx="24462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77" name="Google Shape;377;p16"/>
          <p:cNvSpPr txBox="1">
            <a:spLocks noGrp="1"/>
          </p:cNvSpPr>
          <p:nvPr>
            <p:ph type="title" idx="4"/>
          </p:nvPr>
        </p:nvSpPr>
        <p:spPr>
          <a:xfrm>
            <a:off x="5976788" y="2942150"/>
            <a:ext cx="24633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78" name="Google Shape;378;p16"/>
          <p:cNvSpPr txBox="1">
            <a:spLocks noGrp="1"/>
          </p:cNvSpPr>
          <p:nvPr>
            <p:ph type="subTitle" idx="1"/>
          </p:nvPr>
        </p:nvSpPr>
        <p:spPr>
          <a:xfrm>
            <a:off x="702963" y="3439200"/>
            <a:ext cx="24624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9" name="Google Shape;379;p16"/>
          <p:cNvSpPr txBox="1">
            <a:spLocks noGrp="1"/>
          </p:cNvSpPr>
          <p:nvPr>
            <p:ph type="subTitle" idx="5"/>
          </p:nvPr>
        </p:nvSpPr>
        <p:spPr>
          <a:xfrm>
            <a:off x="3340350" y="3439200"/>
            <a:ext cx="24633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0" name="Google Shape;380;p16"/>
          <p:cNvSpPr txBox="1">
            <a:spLocks noGrp="1"/>
          </p:cNvSpPr>
          <p:nvPr>
            <p:ph type="subTitle" idx="6"/>
          </p:nvPr>
        </p:nvSpPr>
        <p:spPr>
          <a:xfrm>
            <a:off x="5977745" y="3439200"/>
            <a:ext cx="24633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1" name="Google Shape;381;p16"/>
          <p:cNvSpPr txBox="1">
            <a:spLocks noGrp="1"/>
          </p:cNvSpPr>
          <p:nvPr>
            <p:ph type="title" idx="7"/>
          </p:nvPr>
        </p:nvSpPr>
        <p:spPr>
          <a:xfrm>
            <a:off x="703944" y="1570550"/>
            <a:ext cx="24624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82" name="Google Shape;382;p16"/>
          <p:cNvSpPr txBox="1">
            <a:spLocks noGrp="1"/>
          </p:cNvSpPr>
          <p:nvPr>
            <p:ph type="title" idx="8"/>
          </p:nvPr>
        </p:nvSpPr>
        <p:spPr>
          <a:xfrm>
            <a:off x="3340350" y="1570550"/>
            <a:ext cx="24633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83" name="Google Shape;383;p16"/>
          <p:cNvSpPr txBox="1">
            <a:spLocks noGrp="1"/>
          </p:cNvSpPr>
          <p:nvPr>
            <p:ph type="title" idx="9"/>
          </p:nvPr>
        </p:nvSpPr>
        <p:spPr>
          <a:xfrm>
            <a:off x="5976788" y="1570550"/>
            <a:ext cx="24633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84" name="Google Shape;384;p16"/>
          <p:cNvSpPr txBox="1">
            <a:spLocks noGrp="1"/>
          </p:cNvSpPr>
          <p:nvPr>
            <p:ph type="subTitle" idx="13"/>
          </p:nvPr>
        </p:nvSpPr>
        <p:spPr>
          <a:xfrm>
            <a:off x="702963" y="2067600"/>
            <a:ext cx="24624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5" name="Google Shape;385;p16"/>
          <p:cNvSpPr txBox="1">
            <a:spLocks noGrp="1"/>
          </p:cNvSpPr>
          <p:nvPr>
            <p:ph type="subTitle" idx="14"/>
          </p:nvPr>
        </p:nvSpPr>
        <p:spPr>
          <a:xfrm>
            <a:off x="3340350" y="2067600"/>
            <a:ext cx="24633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6" name="Google Shape;386;p16"/>
          <p:cNvSpPr txBox="1">
            <a:spLocks noGrp="1"/>
          </p:cNvSpPr>
          <p:nvPr>
            <p:ph type="subTitle" idx="15"/>
          </p:nvPr>
        </p:nvSpPr>
        <p:spPr>
          <a:xfrm>
            <a:off x="5977745" y="2067600"/>
            <a:ext cx="24633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387"/>
        <p:cNvGrpSpPr/>
        <p:nvPr/>
      </p:nvGrpSpPr>
      <p:grpSpPr>
        <a:xfrm>
          <a:off x="0" y="0"/>
          <a:ext cx="0" cy="0"/>
          <a:chOff x="0" y="0"/>
          <a:chExt cx="0" cy="0"/>
        </a:xfrm>
      </p:grpSpPr>
      <p:sp>
        <p:nvSpPr>
          <p:cNvPr id="388" name="Google Shape;388;p17"/>
          <p:cNvSpPr/>
          <p:nvPr/>
        </p:nvSpPr>
        <p:spPr>
          <a:xfrm>
            <a:off x="-585895" y="3449707"/>
            <a:ext cx="890242" cy="828097"/>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746015" y="310633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50221" y="3525892"/>
            <a:ext cx="611056" cy="610016"/>
          </a:xfrm>
          <a:custGeom>
            <a:avLst/>
            <a:gdLst/>
            <a:ahLst/>
            <a:cxnLst/>
            <a:rect l="l" t="t" r="r" b="b"/>
            <a:pathLst>
              <a:path w="17630" h="17600" extrusionOk="0">
                <a:moveTo>
                  <a:pt x="15836" y="1"/>
                </a:moveTo>
                <a:lnTo>
                  <a:pt x="0" y="15837"/>
                </a:lnTo>
                <a:lnTo>
                  <a:pt x="0" y="17600"/>
                </a:lnTo>
                <a:lnTo>
                  <a:pt x="176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txBox="1">
            <a:spLocks noGrp="1"/>
          </p:cNvSpPr>
          <p:nvPr>
            <p:ph type="title"/>
          </p:nvPr>
        </p:nvSpPr>
        <p:spPr>
          <a:xfrm>
            <a:off x="713225" y="539500"/>
            <a:ext cx="7717800" cy="1313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2" name="Google Shape;392;p17"/>
          <p:cNvSpPr txBox="1">
            <a:spLocks noGrp="1"/>
          </p:cNvSpPr>
          <p:nvPr>
            <p:ph type="body" idx="1"/>
          </p:nvPr>
        </p:nvSpPr>
        <p:spPr>
          <a:xfrm>
            <a:off x="1538925" y="2137100"/>
            <a:ext cx="2726700" cy="733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393" name="Google Shape;393;p17"/>
          <p:cNvSpPr txBox="1">
            <a:spLocks noGrp="1"/>
          </p:cNvSpPr>
          <p:nvPr>
            <p:ph type="title" idx="2"/>
          </p:nvPr>
        </p:nvSpPr>
        <p:spPr>
          <a:xfrm>
            <a:off x="1538925" y="1644125"/>
            <a:ext cx="2726700" cy="609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94" name="Google Shape;394;p17"/>
          <p:cNvSpPr/>
          <p:nvPr/>
        </p:nvSpPr>
        <p:spPr>
          <a:xfrm>
            <a:off x="8481322" y="65618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8853379" y="979704"/>
            <a:ext cx="611056" cy="610016"/>
          </a:xfrm>
          <a:custGeom>
            <a:avLst/>
            <a:gdLst/>
            <a:ahLst/>
            <a:cxnLst/>
            <a:rect l="l" t="t" r="r" b="b"/>
            <a:pathLst>
              <a:path w="17630" h="17600" extrusionOk="0">
                <a:moveTo>
                  <a:pt x="15836" y="1"/>
                </a:moveTo>
                <a:lnTo>
                  <a:pt x="0" y="15837"/>
                </a:lnTo>
                <a:lnTo>
                  <a:pt x="0" y="17600"/>
                </a:lnTo>
                <a:lnTo>
                  <a:pt x="176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txBox="1">
            <a:spLocks noGrp="1"/>
          </p:cNvSpPr>
          <p:nvPr>
            <p:ph type="body" idx="3"/>
          </p:nvPr>
        </p:nvSpPr>
        <p:spPr>
          <a:xfrm>
            <a:off x="1538925" y="3584900"/>
            <a:ext cx="2726700" cy="696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397" name="Google Shape;397;p17"/>
          <p:cNvSpPr txBox="1">
            <a:spLocks noGrp="1"/>
          </p:cNvSpPr>
          <p:nvPr>
            <p:ph type="title" idx="4"/>
          </p:nvPr>
        </p:nvSpPr>
        <p:spPr>
          <a:xfrm>
            <a:off x="1538925" y="3091925"/>
            <a:ext cx="2726700" cy="609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98" name="Google Shape;398;p17"/>
          <p:cNvSpPr txBox="1">
            <a:spLocks noGrp="1"/>
          </p:cNvSpPr>
          <p:nvPr>
            <p:ph type="body" idx="5"/>
          </p:nvPr>
        </p:nvSpPr>
        <p:spPr>
          <a:xfrm>
            <a:off x="5577525" y="2137100"/>
            <a:ext cx="2726700" cy="733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399" name="Google Shape;399;p17"/>
          <p:cNvSpPr txBox="1">
            <a:spLocks noGrp="1"/>
          </p:cNvSpPr>
          <p:nvPr>
            <p:ph type="title" idx="6"/>
          </p:nvPr>
        </p:nvSpPr>
        <p:spPr>
          <a:xfrm>
            <a:off x="5577525" y="1644125"/>
            <a:ext cx="2726700" cy="609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400" name="Google Shape;400;p17"/>
          <p:cNvSpPr txBox="1">
            <a:spLocks noGrp="1"/>
          </p:cNvSpPr>
          <p:nvPr>
            <p:ph type="body" idx="7"/>
          </p:nvPr>
        </p:nvSpPr>
        <p:spPr>
          <a:xfrm>
            <a:off x="5577525" y="3584900"/>
            <a:ext cx="2726700" cy="696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401" name="Google Shape;401;p17"/>
          <p:cNvSpPr txBox="1">
            <a:spLocks noGrp="1"/>
          </p:cNvSpPr>
          <p:nvPr>
            <p:ph type="title" idx="8"/>
          </p:nvPr>
        </p:nvSpPr>
        <p:spPr>
          <a:xfrm>
            <a:off x="5577525" y="3091925"/>
            <a:ext cx="2726700" cy="609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402"/>
        <p:cNvGrpSpPr/>
        <p:nvPr/>
      </p:nvGrpSpPr>
      <p:grpSpPr>
        <a:xfrm>
          <a:off x="0" y="0"/>
          <a:ext cx="0" cy="0"/>
          <a:chOff x="0" y="0"/>
          <a:chExt cx="0" cy="0"/>
        </a:xfrm>
      </p:grpSpPr>
      <p:sp>
        <p:nvSpPr>
          <p:cNvPr id="403" name="Google Shape;403;p18"/>
          <p:cNvSpPr txBox="1">
            <a:spLocks noGrp="1"/>
          </p:cNvSpPr>
          <p:nvPr>
            <p:ph type="title"/>
          </p:nvPr>
        </p:nvSpPr>
        <p:spPr>
          <a:xfrm>
            <a:off x="1474488" y="1764600"/>
            <a:ext cx="6195000" cy="13119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sz="2500">
                <a:latin typeface="Nunito"/>
                <a:ea typeface="Nunito"/>
                <a:cs typeface="Nunito"/>
                <a:sym typeface="Nunito"/>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a:endParaRPr/>
          </a:p>
        </p:txBody>
      </p:sp>
      <p:sp>
        <p:nvSpPr>
          <p:cNvPr id="404" name="Google Shape;404;p18"/>
          <p:cNvSpPr txBox="1">
            <a:spLocks noGrp="1"/>
          </p:cNvSpPr>
          <p:nvPr>
            <p:ph type="title" idx="2"/>
          </p:nvPr>
        </p:nvSpPr>
        <p:spPr>
          <a:xfrm>
            <a:off x="1474488" y="3357725"/>
            <a:ext cx="6195000" cy="4419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sz="2600"/>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a:endParaRPr/>
          </a:p>
        </p:txBody>
      </p:sp>
      <p:grpSp>
        <p:nvGrpSpPr>
          <p:cNvPr id="405" name="Google Shape;405;p18"/>
          <p:cNvGrpSpPr/>
          <p:nvPr/>
        </p:nvGrpSpPr>
        <p:grpSpPr>
          <a:xfrm rot="-5400000">
            <a:off x="8079756" y="4120997"/>
            <a:ext cx="702288" cy="974617"/>
            <a:chOff x="744950" y="2537550"/>
            <a:chExt cx="1156600" cy="1629250"/>
          </a:xfrm>
        </p:grpSpPr>
        <p:sp>
          <p:nvSpPr>
            <p:cNvPr id="406" name="Google Shape;406;p18"/>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8"/>
          <p:cNvGrpSpPr/>
          <p:nvPr/>
        </p:nvGrpSpPr>
        <p:grpSpPr>
          <a:xfrm>
            <a:off x="179775" y="146788"/>
            <a:ext cx="1066900" cy="937825"/>
            <a:chOff x="5813450" y="994900"/>
            <a:chExt cx="1066900" cy="937825"/>
          </a:xfrm>
        </p:grpSpPr>
        <p:sp>
          <p:nvSpPr>
            <p:cNvPr id="430" name="Google Shape;430;p18"/>
            <p:cNvSpPr/>
            <p:nvPr/>
          </p:nvSpPr>
          <p:spPr>
            <a:xfrm>
              <a:off x="5925150" y="99490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8"/>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8"/>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8"/>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8"/>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8"/>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8"/>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8"/>
          <p:cNvGrpSpPr/>
          <p:nvPr/>
        </p:nvGrpSpPr>
        <p:grpSpPr>
          <a:xfrm rot="-5400000">
            <a:off x="8582400" y="2517013"/>
            <a:ext cx="519025" cy="109450"/>
            <a:chOff x="3792125" y="4705525"/>
            <a:chExt cx="519025" cy="109450"/>
          </a:xfrm>
        </p:grpSpPr>
        <p:sp>
          <p:nvSpPr>
            <p:cNvPr id="443" name="Google Shape;443;p18"/>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8"/>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451"/>
        <p:cNvGrpSpPr/>
        <p:nvPr/>
      </p:nvGrpSpPr>
      <p:grpSpPr>
        <a:xfrm>
          <a:off x="0" y="0"/>
          <a:ext cx="0" cy="0"/>
          <a:chOff x="0" y="0"/>
          <a:chExt cx="0" cy="0"/>
        </a:xfrm>
      </p:grpSpPr>
      <p:sp>
        <p:nvSpPr>
          <p:cNvPr id="452" name="Google Shape;452;p19"/>
          <p:cNvSpPr txBox="1">
            <a:spLocks noGrp="1"/>
          </p:cNvSpPr>
          <p:nvPr>
            <p:ph type="title" hasCustomPrompt="1"/>
          </p:nvPr>
        </p:nvSpPr>
        <p:spPr>
          <a:xfrm>
            <a:off x="713225" y="1135775"/>
            <a:ext cx="39135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3" name="Google Shape;453;p19"/>
          <p:cNvSpPr txBox="1">
            <a:spLocks noGrp="1"/>
          </p:cNvSpPr>
          <p:nvPr>
            <p:ph type="subTitle" idx="1"/>
          </p:nvPr>
        </p:nvSpPr>
        <p:spPr>
          <a:xfrm>
            <a:off x="713225" y="1841800"/>
            <a:ext cx="3913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54" name="Google Shape;454;p19"/>
          <p:cNvSpPr txBox="1">
            <a:spLocks noGrp="1"/>
          </p:cNvSpPr>
          <p:nvPr>
            <p:ph type="title" idx="2" hasCustomPrompt="1"/>
          </p:nvPr>
        </p:nvSpPr>
        <p:spPr>
          <a:xfrm>
            <a:off x="4517400" y="3333050"/>
            <a:ext cx="39135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5" name="Google Shape;455;p19"/>
          <p:cNvSpPr txBox="1">
            <a:spLocks noGrp="1"/>
          </p:cNvSpPr>
          <p:nvPr>
            <p:ph type="subTitle" idx="3"/>
          </p:nvPr>
        </p:nvSpPr>
        <p:spPr>
          <a:xfrm>
            <a:off x="4517400" y="4039075"/>
            <a:ext cx="3913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456" name="Google Shape;456;p19"/>
          <p:cNvGrpSpPr/>
          <p:nvPr/>
        </p:nvGrpSpPr>
        <p:grpSpPr>
          <a:xfrm rot="-5400000">
            <a:off x="-168644" y="-365178"/>
            <a:ext cx="702288" cy="974617"/>
            <a:chOff x="744950" y="2537550"/>
            <a:chExt cx="1156600" cy="1629250"/>
          </a:xfrm>
        </p:grpSpPr>
        <p:sp>
          <p:nvSpPr>
            <p:cNvPr id="457" name="Google Shape;457;p19"/>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19"/>
          <p:cNvGrpSpPr/>
          <p:nvPr/>
        </p:nvGrpSpPr>
        <p:grpSpPr>
          <a:xfrm>
            <a:off x="8497656" y="4706283"/>
            <a:ext cx="942286" cy="828287"/>
            <a:chOff x="5813450" y="994900"/>
            <a:chExt cx="1066900" cy="937825"/>
          </a:xfrm>
        </p:grpSpPr>
        <p:sp>
          <p:nvSpPr>
            <p:cNvPr id="481" name="Google Shape;481;p19"/>
            <p:cNvSpPr/>
            <p:nvPr/>
          </p:nvSpPr>
          <p:spPr>
            <a:xfrm>
              <a:off x="5925150" y="99490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9"/>
          <p:cNvGrpSpPr/>
          <p:nvPr/>
        </p:nvGrpSpPr>
        <p:grpSpPr>
          <a:xfrm rot="-5400000">
            <a:off x="8582400" y="2517013"/>
            <a:ext cx="519025" cy="109450"/>
            <a:chOff x="3792125" y="4705525"/>
            <a:chExt cx="519025" cy="109450"/>
          </a:xfrm>
        </p:grpSpPr>
        <p:sp>
          <p:nvSpPr>
            <p:cNvPr id="494" name="Google Shape;494;p19"/>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19"/>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4_1">
    <p:spTree>
      <p:nvGrpSpPr>
        <p:cNvPr id="1" name="Shape 502"/>
        <p:cNvGrpSpPr/>
        <p:nvPr/>
      </p:nvGrpSpPr>
      <p:grpSpPr>
        <a:xfrm>
          <a:off x="0" y="0"/>
          <a:ext cx="0" cy="0"/>
          <a:chOff x="0" y="0"/>
          <a:chExt cx="0" cy="0"/>
        </a:xfrm>
      </p:grpSpPr>
      <p:grpSp>
        <p:nvGrpSpPr>
          <p:cNvPr id="503" name="Google Shape;503;p20"/>
          <p:cNvGrpSpPr/>
          <p:nvPr/>
        </p:nvGrpSpPr>
        <p:grpSpPr>
          <a:xfrm>
            <a:off x="8355637" y="92668"/>
            <a:ext cx="965013" cy="988715"/>
            <a:chOff x="4982125" y="3190650"/>
            <a:chExt cx="1217375" cy="1247275"/>
          </a:xfrm>
        </p:grpSpPr>
        <p:sp>
          <p:nvSpPr>
            <p:cNvPr id="504" name="Google Shape;504;p20"/>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20"/>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185550" y="48433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txBox="1">
            <a:spLocks noGrp="1"/>
          </p:cNvSpPr>
          <p:nvPr>
            <p:ph type="title"/>
          </p:nvPr>
        </p:nvSpPr>
        <p:spPr>
          <a:xfrm>
            <a:off x="713225" y="564675"/>
            <a:ext cx="7717800" cy="1906200"/>
          </a:xfrm>
          <a:prstGeom prst="rect">
            <a:avLst/>
          </a:prstGeom>
        </p:spPr>
        <p:txBody>
          <a:bodyPr spcFirstLastPara="1" wrap="square" lIns="91425" tIns="91425" rIns="91425" bIns="91425" anchor="t" anchorCtr="0">
            <a:noAutofit/>
          </a:bodyPr>
          <a:lstStyle>
            <a:lvl1pPr lvl="0">
              <a:spcBef>
                <a:spcPts val="0"/>
              </a:spcBef>
              <a:spcAft>
                <a:spcPts val="0"/>
              </a:spcAft>
              <a:buSzPts val="5400"/>
              <a:buNone/>
              <a:defRPr sz="10000"/>
            </a:lvl1pPr>
            <a:lvl2pPr lvl="1">
              <a:spcBef>
                <a:spcPts val="0"/>
              </a:spcBef>
              <a:spcAft>
                <a:spcPts val="0"/>
              </a:spcAft>
              <a:buSzPts val="4400"/>
              <a:buFont typeface="Bebas Neue"/>
              <a:buNone/>
              <a:defRPr sz="4400">
                <a:latin typeface="Bebas Neue"/>
                <a:ea typeface="Bebas Neue"/>
                <a:cs typeface="Bebas Neue"/>
                <a:sym typeface="Bebas Neue"/>
              </a:defRPr>
            </a:lvl2pPr>
            <a:lvl3pPr lvl="2">
              <a:spcBef>
                <a:spcPts val="0"/>
              </a:spcBef>
              <a:spcAft>
                <a:spcPts val="0"/>
              </a:spcAft>
              <a:buSzPts val="4400"/>
              <a:buFont typeface="Bebas Neue"/>
              <a:buNone/>
              <a:defRPr sz="4400">
                <a:latin typeface="Bebas Neue"/>
                <a:ea typeface="Bebas Neue"/>
                <a:cs typeface="Bebas Neue"/>
                <a:sym typeface="Bebas Neue"/>
              </a:defRPr>
            </a:lvl3pPr>
            <a:lvl4pPr lvl="3">
              <a:spcBef>
                <a:spcPts val="0"/>
              </a:spcBef>
              <a:spcAft>
                <a:spcPts val="0"/>
              </a:spcAft>
              <a:buSzPts val="4400"/>
              <a:buFont typeface="Bebas Neue"/>
              <a:buNone/>
              <a:defRPr sz="4400">
                <a:latin typeface="Bebas Neue"/>
                <a:ea typeface="Bebas Neue"/>
                <a:cs typeface="Bebas Neue"/>
                <a:sym typeface="Bebas Neue"/>
              </a:defRPr>
            </a:lvl4pPr>
            <a:lvl5pPr lvl="4">
              <a:spcBef>
                <a:spcPts val="0"/>
              </a:spcBef>
              <a:spcAft>
                <a:spcPts val="0"/>
              </a:spcAft>
              <a:buSzPts val="4400"/>
              <a:buFont typeface="Bebas Neue"/>
              <a:buNone/>
              <a:defRPr sz="4400">
                <a:latin typeface="Bebas Neue"/>
                <a:ea typeface="Bebas Neue"/>
                <a:cs typeface="Bebas Neue"/>
                <a:sym typeface="Bebas Neue"/>
              </a:defRPr>
            </a:lvl5pPr>
            <a:lvl6pPr lvl="5">
              <a:spcBef>
                <a:spcPts val="0"/>
              </a:spcBef>
              <a:spcAft>
                <a:spcPts val="0"/>
              </a:spcAft>
              <a:buSzPts val="4400"/>
              <a:buFont typeface="Bebas Neue"/>
              <a:buNone/>
              <a:defRPr sz="4400">
                <a:latin typeface="Bebas Neue"/>
                <a:ea typeface="Bebas Neue"/>
                <a:cs typeface="Bebas Neue"/>
                <a:sym typeface="Bebas Neue"/>
              </a:defRPr>
            </a:lvl6pPr>
            <a:lvl7pPr lvl="6">
              <a:spcBef>
                <a:spcPts val="0"/>
              </a:spcBef>
              <a:spcAft>
                <a:spcPts val="0"/>
              </a:spcAft>
              <a:buSzPts val="4400"/>
              <a:buFont typeface="Bebas Neue"/>
              <a:buNone/>
              <a:defRPr sz="4400">
                <a:latin typeface="Bebas Neue"/>
                <a:ea typeface="Bebas Neue"/>
                <a:cs typeface="Bebas Neue"/>
                <a:sym typeface="Bebas Neue"/>
              </a:defRPr>
            </a:lvl7pPr>
            <a:lvl8pPr lvl="7">
              <a:spcBef>
                <a:spcPts val="0"/>
              </a:spcBef>
              <a:spcAft>
                <a:spcPts val="0"/>
              </a:spcAft>
              <a:buSzPts val="4400"/>
              <a:buFont typeface="Bebas Neue"/>
              <a:buNone/>
              <a:defRPr sz="4400">
                <a:latin typeface="Bebas Neue"/>
                <a:ea typeface="Bebas Neue"/>
                <a:cs typeface="Bebas Neue"/>
                <a:sym typeface="Bebas Neue"/>
              </a:defRPr>
            </a:lvl8pPr>
            <a:lvl9pPr lvl="8">
              <a:spcBef>
                <a:spcPts val="0"/>
              </a:spcBef>
              <a:spcAft>
                <a:spcPts val="0"/>
              </a:spcAft>
              <a:buSzPts val="4400"/>
              <a:buFont typeface="Bebas Neue"/>
              <a:buNone/>
              <a:defRPr sz="4400">
                <a:latin typeface="Bebas Neue"/>
                <a:ea typeface="Bebas Neue"/>
                <a:cs typeface="Bebas Neue"/>
                <a:sym typeface="Bebas Neue"/>
              </a:defRPr>
            </a:lvl9pPr>
          </a:lstStyle>
          <a:p>
            <a:endParaRPr/>
          </a:p>
        </p:txBody>
      </p:sp>
      <p:sp>
        <p:nvSpPr>
          <p:cNvPr id="510" name="Google Shape;510;p20"/>
          <p:cNvSpPr txBox="1">
            <a:spLocks noGrp="1"/>
          </p:cNvSpPr>
          <p:nvPr>
            <p:ph type="subTitle" idx="1"/>
          </p:nvPr>
        </p:nvSpPr>
        <p:spPr>
          <a:xfrm>
            <a:off x="2410650" y="2496812"/>
            <a:ext cx="4322700" cy="11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None/>
              <a:defRPr>
                <a:solidFill>
                  <a:schemeClr val="accent1"/>
                </a:solidFill>
              </a:defRPr>
            </a:lvl1pPr>
            <a:lvl2pPr lvl="1" algn="ctr" rtl="0">
              <a:lnSpc>
                <a:spcPct val="100000"/>
              </a:lnSpc>
              <a:spcBef>
                <a:spcPts val="0"/>
              </a:spcBef>
              <a:spcAft>
                <a:spcPts val="0"/>
              </a:spcAft>
              <a:buClr>
                <a:schemeClr val="accent3"/>
              </a:buClr>
              <a:buSzPts val="1600"/>
              <a:buNone/>
              <a:defRPr>
                <a:solidFill>
                  <a:schemeClr val="accent3"/>
                </a:solidFill>
              </a:defRPr>
            </a:lvl2pPr>
            <a:lvl3pPr lvl="2" algn="ctr" rtl="0">
              <a:lnSpc>
                <a:spcPct val="100000"/>
              </a:lnSpc>
              <a:spcBef>
                <a:spcPts val="0"/>
              </a:spcBef>
              <a:spcAft>
                <a:spcPts val="0"/>
              </a:spcAft>
              <a:buClr>
                <a:schemeClr val="accent3"/>
              </a:buClr>
              <a:buSzPts val="1600"/>
              <a:buNone/>
              <a:defRPr>
                <a:solidFill>
                  <a:schemeClr val="accent3"/>
                </a:solidFill>
              </a:defRPr>
            </a:lvl3pPr>
            <a:lvl4pPr lvl="3" algn="ctr" rtl="0">
              <a:lnSpc>
                <a:spcPct val="100000"/>
              </a:lnSpc>
              <a:spcBef>
                <a:spcPts val="0"/>
              </a:spcBef>
              <a:spcAft>
                <a:spcPts val="0"/>
              </a:spcAft>
              <a:buClr>
                <a:schemeClr val="accent3"/>
              </a:buClr>
              <a:buSzPts val="1600"/>
              <a:buNone/>
              <a:defRPr>
                <a:solidFill>
                  <a:schemeClr val="accent3"/>
                </a:solidFill>
              </a:defRPr>
            </a:lvl4pPr>
            <a:lvl5pPr lvl="4" algn="ctr" rtl="0">
              <a:lnSpc>
                <a:spcPct val="100000"/>
              </a:lnSpc>
              <a:spcBef>
                <a:spcPts val="0"/>
              </a:spcBef>
              <a:spcAft>
                <a:spcPts val="0"/>
              </a:spcAft>
              <a:buClr>
                <a:schemeClr val="accent3"/>
              </a:buClr>
              <a:buSzPts val="1600"/>
              <a:buNone/>
              <a:defRPr>
                <a:solidFill>
                  <a:schemeClr val="accent3"/>
                </a:solidFill>
              </a:defRPr>
            </a:lvl5pPr>
            <a:lvl6pPr lvl="5" algn="ctr" rtl="0">
              <a:lnSpc>
                <a:spcPct val="100000"/>
              </a:lnSpc>
              <a:spcBef>
                <a:spcPts val="0"/>
              </a:spcBef>
              <a:spcAft>
                <a:spcPts val="0"/>
              </a:spcAft>
              <a:buClr>
                <a:schemeClr val="accent3"/>
              </a:buClr>
              <a:buSzPts val="1600"/>
              <a:buNone/>
              <a:defRPr>
                <a:solidFill>
                  <a:schemeClr val="accent3"/>
                </a:solidFill>
              </a:defRPr>
            </a:lvl6pPr>
            <a:lvl7pPr lvl="6" algn="ctr" rtl="0">
              <a:lnSpc>
                <a:spcPct val="100000"/>
              </a:lnSpc>
              <a:spcBef>
                <a:spcPts val="0"/>
              </a:spcBef>
              <a:spcAft>
                <a:spcPts val="0"/>
              </a:spcAft>
              <a:buClr>
                <a:schemeClr val="accent3"/>
              </a:buClr>
              <a:buSzPts val="1600"/>
              <a:buNone/>
              <a:defRPr>
                <a:solidFill>
                  <a:schemeClr val="accent3"/>
                </a:solidFill>
              </a:defRPr>
            </a:lvl7pPr>
            <a:lvl8pPr lvl="7" algn="ctr" rtl="0">
              <a:lnSpc>
                <a:spcPct val="100000"/>
              </a:lnSpc>
              <a:spcBef>
                <a:spcPts val="0"/>
              </a:spcBef>
              <a:spcAft>
                <a:spcPts val="0"/>
              </a:spcAft>
              <a:buClr>
                <a:schemeClr val="accent3"/>
              </a:buClr>
              <a:buSzPts val="1600"/>
              <a:buNone/>
              <a:defRPr>
                <a:solidFill>
                  <a:schemeClr val="accent3"/>
                </a:solidFill>
              </a:defRPr>
            </a:lvl8pPr>
            <a:lvl9pPr lvl="8" algn="ctr" rtl="0">
              <a:lnSpc>
                <a:spcPct val="100000"/>
              </a:lnSpc>
              <a:spcBef>
                <a:spcPts val="0"/>
              </a:spcBef>
              <a:spcAft>
                <a:spcPts val="0"/>
              </a:spcAft>
              <a:buClr>
                <a:schemeClr val="accent3"/>
              </a:buClr>
              <a:buSzPts val="1600"/>
              <a:buNone/>
              <a:defRPr>
                <a:solidFill>
                  <a:schemeClr val="accent3"/>
                </a:solidFill>
              </a:defRPr>
            </a:lvl9pPr>
          </a:lstStyle>
          <a:p>
            <a:endParaRPr/>
          </a:p>
        </p:txBody>
      </p:sp>
      <p:sp>
        <p:nvSpPr>
          <p:cNvPr id="511" name="Google Shape;511;p20"/>
          <p:cNvSpPr txBox="1"/>
          <p:nvPr/>
        </p:nvSpPr>
        <p:spPr>
          <a:xfrm>
            <a:off x="1759400" y="3843550"/>
            <a:ext cx="5625300" cy="5376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300"/>
              </a:spcBef>
              <a:spcAft>
                <a:spcPts val="0"/>
              </a:spcAft>
              <a:buNone/>
            </a:pPr>
            <a:r>
              <a:rPr lang="en" sz="1200">
                <a:solidFill>
                  <a:schemeClr val="accent2"/>
                </a:solidFill>
                <a:latin typeface="Lato"/>
                <a:ea typeface="Lato"/>
                <a:cs typeface="Lato"/>
                <a:sym typeface="Lato"/>
              </a:rPr>
              <a:t>CREDITS: This presentation template was created by </a:t>
            </a:r>
            <a:r>
              <a:rPr lang="en" sz="1200">
                <a:solidFill>
                  <a:schemeClr val="accent2"/>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accent2"/>
                </a:solidFill>
                <a:latin typeface="Lato"/>
                <a:ea typeface="Lato"/>
                <a:cs typeface="Lato"/>
                <a:sym typeface="Lato"/>
              </a:rPr>
              <a:t>, including icons by </a:t>
            </a:r>
            <a:r>
              <a:rPr lang="en" sz="1200">
                <a:solidFill>
                  <a:schemeClr val="accent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accent2"/>
                </a:solidFill>
                <a:latin typeface="Lato"/>
                <a:ea typeface="Lato"/>
                <a:cs typeface="Lato"/>
                <a:sym typeface="Lato"/>
              </a:rPr>
              <a:t>, and infographics &amp; images by </a:t>
            </a:r>
            <a:r>
              <a:rPr lang="en" sz="1200">
                <a:solidFill>
                  <a:schemeClr val="accent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200">
              <a:solidFill>
                <a:schemeClr val="accent2"/>
              </a:solidFill>
              <a:latin typeface="Lato"/>
              <a:ea typeface="Lato"/>
              <a:cs typeface="Lato"/>
              <a:sym typeface="Lato"/>
            </a:endParaRPr>
          </a:p>
          <a:p>
            <a:pPr marL="0" lvl="0" indent="0" algn="ctr" rtl="0">
              <a:spcBef>
                <a:spcPts val="0"/>
              </a:spcBef>
              <a:spcAft>
                <a:spcPts val="0"/>
              </a:spcAft>
              <a:buNone/>
            </a:pPr>
            <a:endParaRPr sz="1200">
              <a:solidFill>
                <a:schemeClr val="accent2"/>
              </a:solidFill>
              <a:latin typeface="Lato"/>
              <a:ea typeface="Lato"/>
              <a:cs typeface="Lato"/>
              <a:sym typeface="Lato"/>
            </a:endParaRPr>
          </a:p>
          <a:p>
            <a:pPr marL="0" lvl="0" indent="0" algn="ctr" rtl="0">
              <a:lnSpc>
                <a:spcPct val="115000"/>
              </a:lnSpc>
              <a:spcBef>
                <a:spcPts val="300"/>
              </a:spcBef>
              <a:spcAft>
                <a:spcPts val="0"/>
              </a:spcAft>
              <a:buNone/>
            </a:pPr>
            <a:endParaRPr sz="1200">
              <a:solidFill>
                <a:schemeClr val="accent2"/>
              </a:solidFill>
              <a:latin typeface="Lato"/>
              <a:ea typeface="Lato"/>
              <a:cs typeface="Lato"/>
              <a:sym typeface="Lato"/>
            </a:endParaRPr>
          </a:p>
        </p:txBody>
      </p:sp>
      <p:grpSp>
        <p:nvGrpSpPr>
          <p:cNvPr id="512" name="Google Shape;512;p20"/>
          <p:cNvGrpSpPr/>
          <p:nvPr/>
        </p:nvGrpSpPr>
        <p:grpSpPr>
          <a:xfrm rot="5400000" flipH="1">
            <a:off x="42575" y="2517013"/>
            <a:ext cx="519025" cy="109450"/>
            <a:chOff x="3792125" y="4705525"/>
            <a:chExt cx="519025" cy="109450"/>
          </a:xfrm>
        </p:grpSpPr>
        <p:sp>
          <p:nvSpPr>
            <p:cNvPr id="513" name="Google Shape;513;p20"/>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20"/>
          <p:cNvSpPr/>
          <p:nvPr/>
        </p:nvSpPr>
        <p:spPr>
          <a:xfrm flipH="1">
            <a:off x="8831775"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flipH="1">
            <a:off x="8831775"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flipH="1">
            <a:off x="8831775"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flipH="1">
            <a:off x="247339"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flipH="1">
            <a:off x="7285087"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txBox="1">
            <a:spLocks noGrp="1"/>
          </p:cNvSpPr>
          <p:nvPr>
            <p:ph type="title" hasCustomPrompt="1"/>
          </p:nvPr>
        </p:nvSpPr>
        <p:spPr>
          <a:xfrm>
            <a:off x="6442713" y="1962025"/>
            <a:ext cx="1198500" cy="1197300"/>
          </a:xfrm>
          <a:prstGeom prst="rect">
            <a:avLst/>
          </a:prstGeom>
          <a:solidFill>
            <a:schemeClr val="lt1"/>
          </a:solidFill>
        </p:spPr>
        <p:txBody>
          <a:bodyPr spcFirstLastPara="1" wrap="square" lIns="0" tIns="91425" rIns="91425" bIns="91425" anchor="ctr" anchorCtr="0">
            <a:noAutofit/>
          </a:bodyPr>
          <a:lstStyle>
            <a:lvl1pPr lvl="0">
              <a:spcBef>
                <a:spcPts val="0"/>
              </a:spcBef>
              <a:spcAft>
                <a:spcPts val="0"/>
              </a:spcAft>
              <a:buClr>
                <a:schemeClr val="accent2"/>
              </a:buClr>
              <a:buSzPts val="9000"/>
              <a:buNone/>
              <a:defRPr sz="9000">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a:r>
              <a:t>xx%</a:t>
            </a:r>
          </a:p>
        </p:txBody>
      </p:sp>
      <p:sp>
        <p:nvSpPr>
          <p:cNvPr id="39" name="Google Shape;39;p3"/>
          <p:cNvSpPr txBox="1">
            <a:spLocks noGrp="1"/>
          </p:cNvSpPr>
          <p:nvPr>
            <p:ph type="title" idx="2"/>
          </p:nvPr>
        </p:nvSpPr>
        <p:spPr>
          <a:xfrm>
            <a:off x="1056475" y="1477864"/>
            <a:ext cx="4888500" cy="1066200"/>
          </a:xfrm>
          <a:prstGeom prst="rect">
            <a:avLst/>
          </a:prstGeom>
        </p:spPr>
        <p:txBody>
          <a:bodyPr spcFirstLastPara="1" wrap="square" lIns="91425" tIns="91425" rIns="91425" bIns="91425" anchor="t" anchorCtr="0">
            <a:noAutofit/>
          </a:bodyPr>
          <a:lstStyle>
            <a:lvl1pPr lvl="0" algn="r">
              <a:spcBef>
                <a:spcPts val="0"/>
              </a:spcBef>
              <a:spcAft>
                <a:spcPts val="0"/>
              </a:spcAft>
              <a:buSzPts val="6000"/>
              <a:buNone/>
              <a:defRPr sz="7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3"/>
          <p:cNvGrpSpPr/>
          <p:nvPr/>
        </p:nvGrpSpPr>
        <p:grpSpPr>
          <a:xfrm>
            <a:off x="-7" y="-330038"/>
            <a:ext cx="1534963" cy="1046179"/>
            <a:chOff x="3916750" y="1194074"/>
            <a:chExt cx="1107158" cy="754601"/>
          </a:xfrm>
        </p:grpSpPr>
        <p:sp>
          <p:nvSpPr>
            <p:cNvPr id="41" name="Google Shape;41;p3"/>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266283"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3"/>
          <p:cNvSpPr/>
          <p:nvPr/>
        </p:nvSpPr>
        <p:spPr>
          <a:xfrm>
            <a:off x="10" y="55673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flipH="1">
            <a:off x="7980618" y="556724"/>
            <a:ext cx="1534963" cy="1046179"/>
            <a:chOff x="3916750" y="1194074"/>
            <a:chExt cx="1107158" cy="754601"/>
          </a:xfrm>
        </p:grpSpPr>
        <p:sp>
          <p:nvSpPr>
            <p:cNvPr id="45" name="Google Shape;45;p3"/>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266283"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subTitle" idx="1"/>
          </p:nvPr>
        </p:nvSpPr>
        <p:spPr>
          <a:xfrm>
            <a:off x="2003675" y="2723150"/>
            <a:ext cx="3941100" cy="7104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800">
                <a:solidFill>
                  <a:schemeClr val="lt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48" name="Google Shape;48;p3"/>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521"/>
        <p:cNvGrpSpPr/>
        <p:nvPr/>
      </p:nvGrpSpPr>
      <p:grpSpPr>
        <a:xfrm>
          <a:off x="0" y="0"/>
          <a:ext cx="0" cy="0"/>
          <a:chOff x="0" y="0"/>
          <a:chExt cx="0" cy="0"/>
        </a:xfrm>
      </p:grpSpPr>
      <p:sp>
        <p:nvSpPr>
          <p:cNvPr id="522" name="Google Shape;522;p21"/>
          <p:cNvSpPr/>
          <p:nvPr/>
        </p:nvSpPr>
        <p:spPr>
          <a:xfrm>
            <a:off x="-147190" y="2222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21"/>
          <p:cNvGrpSpPr/>
          <p:nvPr/>
        </p:nvGrpSpPr>
        <p:grpSpPr>
          <a:xfrm>
            <a:off x="-353382" y="-406388"/>
            <a:ext cx="1507838" cy="1046179"/>
            <a:chOff x="3916750" y="1194074"/>
            <a:chExt cx="1087593" cy="754601"/>
          </a:xfrm>
        </p:grpSpPr>
        <p:sp>
          <p:nvSpPr>
            <p:cNvPr id="524" name="Google Shape;524;p21"/>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1"/>
          <p:cNvGrpSpPr/>
          <p:nvPr/>
        </p:nvGrpSpPr>
        <p:grpSpPr>
          <a:xfrm rot="10800000">
            <a:off x="7894068" y="4592984"/>
            <a:ext cx="1507838" cy="1046179"/>
            <a:chOff x="3916750" y="1194074"/>
            <a:chExt cx="1087593" cy="754601"/>
          </a:xfrm>
        </p:grpSpPr>
        <p:sp>
          <p:nvSpPr>
            <p:cNvPr id="527" name="Google Shape;527;p21"/>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21"/>
          <p:cNvSpPr/>
          <p:nvPr/>
        </p:nvSpPr>
        <p:spPr>
          <a:xfrm rot="10800000">
            <a:off x="8145343" y="402228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2_4">
    <p:spTree>
      <p:nvGrpSpPr>
        <p:cNvPr id="1" name="Shape 531"/>
        <p:cNvGrpSpPr/>
        <p:nvPr/>
      </p:nvGrpSpPr>
      <p:grpSpPr>
        <a:xfrm>
          <a:off x="0" y="0"/>
          <a:ext cx="0" cy="0"/>
          <a:chOff x="0" y="0"/>
          <a:chExt cx="0" cy="0"/>
        </a:xfrm>
      </p:grpSpPr>
      <p:sp>
        <p:nvSpPr>
          <p:cNvPr id="532" name="Google Shape;532;p22"/>
          <p:cNvSpPr/>
          <p:nvPr/>
        </p:nvSpPr>
        <p:spPr>
          <a:xfrm>
            <a:off x="713225" y="1377800"/>
            <a:ext cx="7702800" cy="3118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1017834" y="1650300"/>
            <a:ext cx="7093500" cy="257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147190" y="2222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22"/>
          <p:cNvGrpSpPr/>
          <p:nvPr/>
        </p:nvGrpSpPr>
        <p:grpSpPr>
          <a:xfrm>
            <a:off x="-353382" y="-406388"/>
            <a:ext cx="1507838" cy="1046179"/>
            <a:chOff x="3916750" y="1194074"/>
            <a:chExt cx="1087593" cy="754601"/>
          </a:xfrm>
        </p:grpSpPr>
        <p:sp>
          <p:nvSpPr>
            <p:cNvPr id="536" name="Google Shape;536;p22"/>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2"/>
          <p:cNvGrpSpPr/>
          <p:nvPr/>
        </p:nvGrpSpPr>
        <p:grpSpPr>
          <a:xfrm rot="10800000">
            <a:off x="7894068" y="4592984"/>
            <a:ext cx="1507838" cy="1046179"/>
            <a:chOff x="3916750" y="1194074"/>
            <a:chExt cx="1087593" cy="754601"/>
          </a:xfrm>
        </p:grpSpPr>
        <p:sp>
          <p:nvSpPr>
            <p:cNvPr id="539" name="Google Shape;539;p22"/>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22"/>
          <p:cNvSpPr/>
          <p:nvPr/>
        </p:nvSpPr>
        <p:spPr>
          <a:xfrm rot="10800000">
            <a:off x="8145343" y="402228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3" name="Google Shape;543;p22"/>
          <p:cNvSpPr txBox="1">
            <a:spLocks noGrp="1"/>
          </p:cNvSpPr>
          <p:nvPr>
            <p:ph type="subTitle" idx="1"/>
          </p:nvPr>
        </p:nvSpPr>
        <p:spPr>
          <a:xfrm>
            <a:off x="2008625" y="2002825"/>
            <a:ext cx="5149800" cy="2004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600"/>
              <a:buNone/>
              <a:defRPr>
                <a:solidFill>
                  <a:schemeClr val="dk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2_3">
    <p:spTree>
      <p:nvGrpSpPr>
        <p:cNvPr id="1" name="Shape 544"/>
        <p:cNvGrpSpPr/>
        <p:nvPr/>
      </p:nvGrpSpPr>
      <p:grpSpPr>
        <a:xfrm>
          <a:off x="0" y="0"/>
          <a:ext cx="0" cy="0"/>
          <a:chOff x="0" y="0"/>
          <a:chExt cx="0" cy="0"/>
        </a:xfrm>
      </p:grpSpPr>
      <p:sp>
        <p:nvSpPr>
          <p:cNvPr id="545" name="Google Shape;545;p23"/>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46" name="Google Shape;546;p23"/>
          <p:cNvGrpSpPr/>
          <p:nvPr/>
        </p:nvGrpSpPr>
        <p:grpSpPr>
          <a:xfrm rot="-5400000">
            <a:off x="8582400" y="2517013"/>
            <a:ext cx="519025" cy="109450"/>
            <a:chOff x="3792125" y="4705525"/>
            <a:chExt cx="519025" cy="109450"/>
          </a:xfrm>
        </p:grpSpPr>
        <p:sp>
          <p:nvSpPr>
            <p:cNvPr id="547" name="Google Shape;547;p23"/>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23"/>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3"/>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3"/>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1">
  <p:cSld name="CUSTOM_2_3_1">
    <p:spTree>
      <p:nvGrpSpPr>
        <p:cNvPr id="1" name="Shape 555"/>
        <p:cNvGrpSpPr/>
        <p:nvPr/>
      </p:nvGrpSpPr>
      <p:grpSpPr>
        <a:xfrm>
          <a:off x="0" y="0"/>
          <a:ext cx="0" cy="0"/>
          <a:chOff x="0" y="0"/>
          <a:chExt cx="0" cy="0"/>
        </a:xfrm>
      </p:grpSpPr>
      <p:sp>
        <p:nvSpPr>
          <p:cNvPr id="556" name="Google Shape;556;p24"/>
          <p:cNvSpPr txBox="1">
            <a:spLocks noGrp="1"/>
          </p:cNvSpPr>
          <p:nvPr>
            <p:ph type="title"/>
          </p:nvPr>
        </p:nvSpPr>
        <p:spPr>
          <a:xfrm>
            <a:off x="713225" y="539500"/>
            <a:ext cx="3887700" cy="625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7" name="Google Shape;557;p24"/>
          <p:cNvSpPr txBox="1">
            <a:spLocks noGrp="1"/>
          </p:cNvSpPr>
          <p:nvPr>
            <p:ph type="body" idx="1"/>
          </p:nvPr>
        </p:nvSpPr>
        <p:spPr>
          <a:xfrm>
            <a:off x="713225" y="1703250"/>
            <a:ext cx="3887700" cy="290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1294A"/>
              </a:buClr>
              <a:buSzPts val="1400"/>
              <a:buFont typeface="Montserrat"/>
              <a:buChar char="●"/>
              <a:defRPr/>
            </a:lvl1pPr>
            <a:lvl2pPr marL="914400" lvl="1" indent="-317500" rtl="0">
              <a:spcBef>
                <a:spcPts val="0"/>
              </a:spcBef>
              <a:spcAft>
                <a:spcPts val="0"/>
              </a:spcAft>
              <a:buClr>
                <a:srgbClr val="595959"/>
              </a:buClr>
              <a:buSzPts val="1400"/>
              <a:buFont typeface="Montserrat"/>
              <a:buChar char="○"/>
              <a:defRPr/>
            </a:lvl2pPr>
            <a:lvl3pPr marL="1371600" lvl="2" indent="-317500" rtl="0">
              <a:spcBef>
                <a:spcPts val="1600"/>
              </a:spcBef>
              <a:spcAft>
                <a:spcPts val="0"/>
              </a:spcAft>
              <a:buClr>
                <a:srgbClr val="595959"/>
              </a:buClr>
              <a:buSzPts val="1400"/>
              <a:buFont typeface="Montserrat"/>
              <a:buChar char="■"/>
              <a:defRPr/>
            </a:lvl3pPr>
            <a:lvl4pPr marL="1828800" lvl="3" indent="-317500" rtl="0">
              <a:spcBef>
                <a:spcPts val="1600"/>
              </a:spcBef>
              <a:spcAft>
                <a:spcPts val="0"/>
              </a:spcAft>
              <a:buClr>
                <a:srgbClr val="595959"/>
              </a:buClr>
              <a:buSzPts val="1400"/>
              <a:buFont typeface="Montserrat"/>
              <a:buChar char="●"/>
              <a:defRPr/>
            </a:lvl4pPr>
            <a:lvl5pPr marL="2286000" lvl="4" indent="-317500" rtl="0">
              <a:spcBef>
                <a:spcPts val="1600"/>
              </a:spcBef>
              <a:spcAft>
                <a:spcPts val="0"/>
              </a:spcAft>
              <a:buClr>
                <a:srgbClr val="595959"/>
              </a:buClr>
              <a:buSzPts val="1400"/>
              <a:buFont typeface="Montserrat"/>
              <a:buChar char="○"/>
              <a:defRPr/>
            </a:lvl5pPr>
            <a:lvl6pPr marL="2743200" lvl="5" indent="-317500" rtl="0">
              <a:spcBef>
                <a:spcPts val="1600"/>
              </a:spcBef>
              <a:spcAft>
                <a:spcPts val="0"/>
              </a:spcAft>
              <a:buClr>
                <a:srgbClr val="595959"/>
              </a:buClr>
              <a:buSzPts val="1400"/>
              <a:buFont typeface="Montserrat"/>
              <a:buChar char="■"/>
              <a:defRPr/>
            </a:lvl6pPr>
            <a:lvl7pPr marL="3200400" lvl="6" indent="-317500" rtl="0">
              <a:spcBef>
                <a:spcPts val="1600"/>
              </a:spcBef>
              <a:spcAft>
                <a:spcPts val="0"/>
              </a:spcAft>
              <a:buClr>
                <a:srgbClr val="595959"/>
              </a:buClr>
              <a:buSzPts val="1400"/>
              <a:buFont typeface="Montserrat"/>
              <a:buChar char="●"/>
              <a:defRPr/>
            </a:lvl7pPr>
            <a:lvl8pPr marL="3657600" lvl="7" indent="-317500" rtl="0">
              <a:spcBef>
                <a:spcPts val="1600"/>
              </a:spcBef>
              <a:spcAft>
                <a:spcPts val="0"/>
              </a:spcAft>
              <a:buClr>
                <a:srgbClr val="595959"/>
              </a:buClr>
              <a:buSzPts val="1400"/>
              <a:buFont typeface="Montserrat"/>
              <a:buChar char="○"/>
              <a:defRPr/>
            </a:lvl8pPr>
            <a:lvl9pPr marL="4114800" lvl="8" indent="-317500" rtl="0">
              <a:spcBef>
                <a:spcPts val="1600"/>
              </a:spcBef>
              <a:spcAft>
                <a:spcPts val="1600"/>
              </a:spcAft>
              <a:buClr>
                <a:srgbClr val="595959"/>
              </a:buClr>
              <a:buSzPts val="1400"/>
              <a:buFont typeface="Montserrat"/>
              <a:buChar char="■"/>
              <a:defRPr/>
            </a:lvl9pPr>
          </a:lstStyle>
          <a:p>
            <a:endParaRPr/>
          </a:p>
        </p:txBody>
      </p:sp>
      <p:grpSp>
        <p:nvGrpSpPr>
          <p:cNvPr id="558" name="Google Shape;558;p24"/>
          <p:cNvGrpSpPr/>
          <p:nvPr/>
        </p:nvGrpSpPr>
        <p:grpSpPr>
          <a:xfrm rot="-5400000">
            <a:off x="8582400" y="2517013"/>
            <a:ext cx="519025" cy="109450"/>
            <a:chOff x="3792125" y="4705525"/>
            <a:chExt cx="519025" cy="109450"/>
          </a:xfrm>
        </p:grpSpPr>
        <p:sp>
          <p:nvSpPr>
            <p:cNvPr id="559" name="Google Shape;559;p24"/>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24"/>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2">
  <p:cSld name="CUSTOM_5">
    <p:spTree>
      <p:nvGrpSpPr>
        <p:cNvPr id="1" name="Shape 567"/>
        <p:cNvGrpSpPr/>
        <p:nvPr/>
      </p:nvGrpSpPr>
      <p:grpSpPr>
        <a:xfrm>
          <a:off x="0" y="0"/>
          <a:ext cx="0" cy="0"/>
          <a:chOff x="0" y="0"/>
          <a:chExt cx="0" cy="0"/>
        </a:xfrm>
      </p:grpSpPr>
      <p:sp>
        <p:nvSpPr>
          <p:cNvPr id="568" name="Google Shape;568;p25"/>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9" name="Google Shape;569;p25"/>
          <p:cNvSpPr txBox="1">
            <a:spLocks noGrp="1"/>
          </p:cNvSpPr>
          <p:nvPr>
            <p:ph type="body" idx="1"/>
          </p:nvPr>
        </p:nvSpPr>
        <p:spPr>
          <a:xfrm>
            <a:off x="1621975" y="1627050"/>
            <a:ext cx="5880000" cy="290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Montserrat"/>
              <a:buChar char="●"/>
              <a:defRPr>
                <a:solidFill>
                  <a:schemeClr val="lt1"/>
                </a:solidFill>
              </a:defRPr>
            </a:lvl1pPr>
            <a:lvl2pPr marL="914400" lvl="1" indent="-317500" rtl="0">
              <a:spcBef>
                <a:spcPts val="0"/>
              </a:spcBef>
              <a:spcAft>
                <a:spcPts val="0"/>
              </a:spcAft>
              <a:buClr>
                <a:schemeClr val="lt1"/>
              </a:buClr>
              <a:buSzPts val="1400"/>
              <a:buFont typeface="Montserrat"/>
              <a:buChar char="○"/>
              <a:defRPr>
                <a:solidFill>
                  <a:schemeClr val="lt1"/>
                </a:solidFill>
              </a:defRPr>
            </a:lvl2pPr>
            <a:lvl3pPr marL="1371600" lvl="2" indent="-317500" rtl="0">
              <a:spcBef>
                <a:spcPts val="1600"/>
              </a:spcBef>
              <a:spcAft>
                <a:spcPts val="0"/>
              </a:spcAft>
              <a:buClr>
                <a:schemeClr val="lt1"/>
              </a:buClr>
              <a:buSzPts val="1400"/>
              <a:buFont typeface="Montserrat"/>
              <a:buChar char="■"/>
              <a:defRPr>
                <a:solidFill>
                  <a:schemeClr val="lt1"/>
                </a:solidFill>
              </a:defRPr>
            </a:lvl3pPr>
            <a:lvl4pPr marL="1828800" lvl="3" indent="-317500" rtl="0">
              <a:spcBef>
                <a:spcPts val="1600"/>
              </a:spcBef>
              <a:spcAft>
                <a:spcPts val="0"/>
              </a:spcAft>
              <a:buClr>
                <a:schemeClr val="lt1"/>
              </a:buClr>
              <a:buSzPts val="1400"/>
              <a:buFont typeface="Montserrat"/>
              <a:buChar char="●"/>
              <a:defRPr>
                <a:solidFill>
                  <a:schemeClr val="lt1"/>
                </a:solidFill>
              </a:defRPr>
            </a:lvl4pPr>
            <a:lvl5pPr marL="2286000" lvl="4" indent="-317500" rtl="0">
              <a:spcBef>
                <a:spcPts val="1600"/>
              </a:spcBef>
              <a:spcAft>
                <a:spcPts val="0"/>
              </a:spcAft>
              <a:buClr>
                <a:schemeClr val="lt1"/>
              </a:buClr>
              <a:buSzPts val="1400"/>
              <a:buFont typeface="Montserrat"/>
              <a:buChar char="○"/>
              <a:defRPr>
                <a:solidFill>
                  <a:schemeClr val="lt1"/>
                </a:solidFill>
              </a:defRPr>
            </a:lvl5pPr>
            <a:lvl6pPr marL="2743200" lvl="5" indent="-317500" rtl="0">
              <a:spcBef>
                <a:spcPts val="1600"/>
              </a:spcBef>
              <a:spcAft>
                <a:spcPts val="0"/>
              </a:spcAft>
              <a:buClr>
                <a:schemeClr val="lt1"/>
              </a:buClr>
              <a:buSzPts val="1400"/>
              <a:buFont typeface="Montserrat"/>
              <a:buChar char="■"/>
              <a:defRPr>
                <a:solidFill>
                  <a:schemeClr val="lt1"/>
                </a:solidFill>
              </a:defRPr>
            </a:lvl6pPr>
            <a:lvl7pPr marL="3200400" lvl="6" indent="-317500" rtl="0">
              <a:spcBef>
                <a:spcPts val="1600"/>
              </a:spcBef>
              <a:spcAft>
                <a:spcPts val="0"/>
              </a:spcAft>
              <a:buClr>
                <a:schemeClr val="lt1"/>
              </a:buClr>
              <a:buSzPts val="1400"/>
              <a:buFont typeface="Montserrat"/>
              <a:buChar char="●"/>
              <a:defRPr>
                <a:solidFill>
                  <a:schemeClr val="lt1"/>
                </a:solidFill>
              </a:defRPr>
            </a:lvl7pPr>
            <a:lvl8pPr marL="3657600" lvl="7" indent="-317500" rtl="0">
              <a:spcBef>
                <a:spcPts val="1600"/>
              </a:spcBef>
              <a:spcAft>
                <a:spcPts val="0"/>
              </a:spcAft>
              <a:buClr>
                <a:schemeClr val="lt1"/>
              </a:buClr>
              <a:buSzPts val="1400"/>
              <a:buFont typeface="Montserrat"/>
              <a:buChar char="○"/>
              <a:defRPr>
                <a:solidFill>
                  <a:schemeClr val="lt1"/>
                </a:solidFill>
              </a:defRPr>
            </a:lvl8pPr>
            <a:lvl9pPr marL="4114800" lvl="8" indent="-317500" rtl="0">
              <a:spcBef>
                <a:spcPts val="1600"/>
              </a:spcBef>
              <a:spcAft>
                <a:spcPts val="1600"/>
              </a:spcAft>
              <a:buClr>
                <a:schemeClr val="lt1"/>
              </a:buClr>
              <a:buSzPts val="1400"/>
              <a:buFont typeface="Montserrat"/>
              <a:buChar char="■"/>
              <a:defRPr>
                <a:solidFill>
                  <a:schemeClr val="lt1"/>
                </a:solidFill>
              </a:defRPr>
            </a:lvl9pPr>
          </a:lstStyle>
          <a:p>
            <a:endParaRPr/>
          </a:p>
        </p:txBody>
      </p:sp>
      <p:grpSp>
        <p:nvGrpSpPr>
          <p:cNvPr id="570" name="Google Shape;570;p25"/>
          <p:cNvGrpSpPr/>
          <p:nvPr/>
        </p:nvGrpSpPr>
        <p:grpSpPr>
          <a:xfrm rot="-5400000">
            <a:off x="8582400" y="2517013"/>
            <a:ext cx="519025" cy="109450"/>
            <a:chOff x="3792125" y="4705525"/>
            <a:chExt cx="519025" cy="109450"/>
          </a:xfrm>
        </p:grpSpPr>
        <p:sp>
          <p:nvSpPr>
            <p:cNvPr id="571" name="Google Shape;571;p25"/>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25"/>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
  <p:cSld name="CUSTOM_2_2">
    <p:spTree>
      <p:nvGrpSpPr>
        <p:cNvPr id="1" name="Shape 579"/>
        <p:cNvGrpSpPr/>
        <p:nvPr/>
      </p:nvGrpSpPr>
      <p:grpSpPr>
        <a:xfrm>
          <a:off x="0" y="0"/>
          <a:ext cx="0" cy="0"/>
          <a:chOff x="0" y="0"/>
          <a:chExt cx="0" cy="0"/>
        </a:xfrm>
      </p:grpSpPr>
      <p:sp>
        <p:nvSpPr>
          <p:cNvPr id="580" name="Google Shape;580;p26"/>
          <p:cNvSpPr/>
          <p:nvPr/>
        </p:nvSpPr>
        <p:spPr>
          <a:xfrm>
            <a:off x="-147190" y="2222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26"/>
          <p:cNvGrpSpPr/>
          <p:nvPr/>
        </p:nvGrpSpPr>
        <p:grpSpPr>
          <a:xfrm>
            <a:off x="-353382" y="-406388"/>
            <a:ext cx="1507838" cy="1046179"/>
            <a:chOff x="3916750" y="1194074"/>
            <a:chExt cx="1087593" cy="754601"/>
          </a:xfrm>
        </p:grpSpPr>
        <p:sp>
          <p:nvSpPr>
            <p:cNvPr id="582" name="Google Shape;582;p26"/>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6"/>
          <p:cNvGrpSpPr/>
          <p:nvPr/>
        </p:nvGrpSpPr>
        <p:grpSpPr>
          <a:xfrm rot="10800000">
            <a:off x="7894068" y="4592984"/>
            <a:ext cx="1507838" cy="1046179"/>
            <a:chOff x="3916750" y="1194074"/>
            <a:chExt cx="1087593" cy="754601"/>
          </a:xfrm>
        </p:grpSpPr>
        <p:sp>
          <p:nvSpPr>
            <p:cNvPr id="585" name="Google Shape;585;p26"/>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26"/>
          <p:cNvSpPr/>
          <p:nvPr/>
        </p:nvSpPr>
        <p:spPr>
          <a:xfrm rot="10800000">
            <a:off x="8145343" y="402228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2_1_1">
    <p:spTree>
      <p:nvGrpSpPr>
        <p:cNvPr id="1" name="Shape 588"/>
        <p:cNvGrpSpPr/>
        <p:nvPr/>
      </p:nvGrpSpPr>
      <p:grpSpPr>
        <a:xfrm>
          <a:off x="0" y="0"/>
          <a:ext cx="0" cy="0"/>
          <a:chOff x="0" y="0"/>
          <a:chExt cx="0" cy="0"/>
        </a:xfrm>
      </p:grpSpPr>
      <p:grpSp>
        <p:nvGrpSpPr>
          <p:cNvPr id="589" name="Google Shape;589;p27"/>
          <p:cNvGrpSpPr/>
          <p:nvPr/>
        </p:nvGrpSpPr>
        <p:grpSpPr>
          <a:xfrm rot="5400000">
            <a:off x="975" y="494525"/>
            <a:ext cx="911900" cy="277375"/>
            <a:chOff x="3792125" y="4705525"/>
            <a:chExt cx="911900" cy="277375"/>
          </a:xfrm>
        </p:grpSpPr>
        <p:sp>
          <p:nvSpPr>
            <p:cNvPr id="590" name="Google Shape;590;p27"/>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27"/>
          <p:cNvGrpSpPr/>
          <p:nvPr/>
        </p:nvGrpSpPr>
        <p:grpSpPr>
          <a:xfrm rot="-5400000">
            <a:off x="8582400" y="2517013"/>
            <a:ext cx="519025" cy="109450"/>
            <a:chOff x="3792125" y="4705525"/>
            <a:chExt cx="519025" cy="109450"/>
          </a:xfrm>
        </p:grpSpPr>
        <p:sp>
          <p:nvSpPr>
            <p:cNvPr id="601" name="Google Shape;601;p27"/>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27"/>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2_1_1_1">
    <p:spTree>
      <p:nvGrpSpPr>
        <p:cNvPr id="1" name="Shape 609"/>
        <p:cNvGrpSpPr/>
        <p:nvPr/>
      </p:nvGrpSpPr>
      <p:grpSpPr>
        <a:xfrm>
          <a:off x="0" y="0"/>
          <a:ext cx="0" cy="0"/>
          <a:chOff x="0" y="0"/>
          <a:chExt cx="0" cy="0"/>
        </a:xfrm>
      </p:grpSpPr>
      <p:grpSp>
        <p:nvGrpSpPr>
          <p:cNvPr id="610" name="Google Shape;610;p28"/>
          <p:cNvGrpSpPr/>
          <p:nvPr/>
        </p:nvGrpSpPr>
        <p:grpSpPr>
          <a:xfrm>
            <a:off x="8355637" y="92668"/>
            <a:ext cx="965013" cy="988715"/>
            <a:chOff x="4982125" y="3190650"/>
            <a:chExt cx="1217375" cy="1247275"/>
          </a:xfrm>
        </p:grpSpPr>
        <p:sp>
          <p:nvSpPr>
            <p:cNvPr id="611" name="Google Shape;611;p28"/>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28"/>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8"/>
          <p:cNvSpPr/>
          <p:nvPr/>
        </p:nvSpPr>
        <p:spPr>
          <a:xfrm>
            <a:off x="-185550" y="48433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_1_1_1_1">
    <p:spTree>
      <p:nvGrpSpPr>
        <p:cNvPr id="1" name="Shape 616"/>
        <p:cNvGrpSpPr/>
        <p:nvPr/>
      </p:nvGrpSpPr>
      <p:grpSpPr>
        <a:xfrm>
          <a:off x="0" y="0"/>
          <a:ext cx="0" cy="0"/>
          <a:chOff x="0" y="0"/>
          <a:chExt cx="0" cy="0"/>
        </a:xfrm>
      </p:grpSpPr>
      <p:sp>
        <p:nvSpPr>
          <p:cNvPr id="617" name="Google Shape;617;p29"/>
          <p:cNvSpPr/>
          <p:nvPr/>
        </p:nvSpPr>
        <p:spPr>
          <a:xfrm>
            <a:off x="7946225" y="48242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rot="5400000">
            <a:off x="-98900" y="60760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rot="-5400000">
            <a:off x="8582400" y="2517013"/>
            <a:ext cx="519025" cy="109450"/>
            <a:chOff x="3792125" y="4705525"/>
            <a:chExt cx="519025" cy="109450"/>
          </a:xfrm>
        </p:grpSpPr>
        <p:sp>
          <p:nvSpPr>
            <p:cNvPr id="620" name="Google Shape;620;p29"/>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29"/>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713225" y="526750"/>
            <a:ext cx="7717800" cy="5784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4"/>
          <p:cNvSpPr/>
          <p:nvPr/>
        </p:nvSpPr>
        <p:spPr>
          <a:xfrm>
            <a:off x="8832351" y="2166598"/>
            <a:ext cx="64298" cy="63559"/>
          </a:xfrm>
          <a:custGeom>
            <a:avLst/>
            <a:gdLst/>
            <a:ahLst/>
            <a:cxnLst/>
            <a:rect l="l" t="t" r="r" b="b"/>
            <a:pathLst>
              <a:path w="2676"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832351" y="2326570"/>
            <a:ext cx="64298" cy="64280"/>
          </a:xfrm>
          <a:custGeom>
            <a:avLst/>
            <a:gdLst/>
            <a:ahLst/>
            <a:cxnLst/>
            <a:rect l="l" t="t" r="r" b="b"/>
            <a:pathLst>
              <a:path w="2676"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832351" y="2487262"/>
            <a:ext cx="64298" cy="63559"/>
          </a:xfrm>
          <a:custGeom>
            <a:avLst/>
            <a:gdLst/>
            <a:ahLst/>
            <a:cxnLst/>
            <a:rect l="l" t="t" r="r" b="b"/>
            <a:pathLst>
              <a:path w="2676"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txBox="1">
            <a:spLocks noGrp="1"/>
          </p:cNvSpPr>
          <p:nvPr>
            <p:ph type="subTitle" idx="1"/>
          </p:nvPr>
        </p:nvSpPr>
        <p:spPr>
          <a:xfrm>
            <a:off x="725250" y="1229775"/>
            <a:ext cx="7717800" cy="2997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1600"/>
              </a:spcBef>
              <a:spcAft>
                <a:spcPts val="0"/>
              </a:spcAft>
              <a:buClr>
                <a:srgbClr val="434343"/>
              </a:buClr>
              <a:buSzPts val="1200"/>
              <a:buFont typeface="Roboto Condensed"/>
              <a:buAutoNum type="alphaLcPeriod"/>
              <a:defRPr/>
            </a:lvl2pPr>
            <a:lvl3pPr lvl="2">
              <a:spcBef>
                <a:spcPts val="1600"/>
              </a:spcBef>
              <a:spcAft>
                <a:spcPts val="0"/>
              </a:spcAft>
              <a:buClr>
                <a:srgbClr val="434343"/>
              </a:buClr>
              <a:buSzPts val="1200"/>
              <a:buFont typeface="Roboto Condensed"/>
              <a:buAutoNum type="romanLcPeriod"/>
              <a:defRPr/>
            </a:lvl3pPr>
            <a:lvl4pPr lvl="3">
              <a:spcBef>
                <a:spcPts val="1600"/>
              </a:spcBef>
              <a:spcAft>
                <a:spcPts val="0"/>
              </a:spcAft>
              <a:buClr>
                <a:srgbClr val="434343"/>
              </a:buClr>
              <a:buSzPts val="1200"/>
              <a:buFont typeface="Roboto Condensed"/>
              <a:buAutoNum type="arabicPeriod"/>
              <a:defRPr/>
            </a:lvl4pPr>
            <a:lvl5pPr lvl="4">
              <a:spcBef>
                <a:spcPts val="1600"/>
              </a:spcBef>
              <a:spcAft>
                <a:spcPts val="0"/>
              </a:spcAft>
              <a:buClr>
                <a:srgbClr val="434343"/>
              </a:buClr>
              <a:buSzPts val="1200"/>
              <a:buFont typeface="Roboto Condensed"/>
              <a:buAutoNum type="alphaLcPeriod"/>
              <a:defRPr/>
            </a:lvl5pPr>
            <a:lvl6pPr lvl="5">
              <a:spcBef>
                <a:spcPts val="1600"/>
              </a:spcBef>
              <a:spcAft>
                <a:spcPts val="0"/>
              </a:spcAft>
              <a:buClr>
                <a:srgbClr val="434343"/>
              </a:buClr>
              <a:buSzPts val="1200"/>
              <a:buFont typeface="Roboto Condensed"/>
              <a:buAutoNum type="romanLcPeriod"/>
              <a:defRPr/>
            </a:lvl6pPr>
            <a:lvl7pPr lvl="6">
              <a:spcBef>
                <a:spcPts val="1600"/>
              </a:spcBef>
              <a:spcAft>
                <a:spcPts val="0"/>
              </a:spcAft>
              <a:buClr>
                <a:srgbClr val="434343"/>
              </a:buClr>
              <a:buSzPts val="1200"/>
              <a:buFont typeface="Roboto Condensed"/>
              <a:buAutoNum type="arabicPeriod"/>
              <a:defRPr/>
            </a:lvl7pPr>
            <a:lvl8pPr lvl="7">
              <a:spcBef>
                <a:spcPts val="1600"/>
              </a:spcBef>
              <a:spcAft>
                <a:spcPts val="0"/>
              </a:spcAft>
              <a:buClr>
                <a:srgbClr val="434343"/>
              </a:buClr>
              <a:buSzPts val="1200"/>
              <a:buFont typeface="Roboto Condensed"/>
              <a:buAutoNum type="alphaLcPeriod"/>
              <a:defRPr/>
            </a:lvl8pPr>
            <a:lvl9pPr lvl="8">
              <a:spcBef>
                <a:spcPts val="1600"/>
              </a:spcBef>
              <a:spcAft>
                <a:spcPts val="1600"/>
              </a:spcAft>
              <a:buClr>
                <a:srgbClr val="434343"/>
              </a:buClr>
              <a:buSzPts val="1200"/>
              <a:buFont typeface="Roboto Condensed"/>
              <a:buAutoNum type="romanLcPeriod"/>
              <a:defRPr/>
            </a:lvl9pPr>
          </a:lstStyle>
          <a:p>
            <a:endParaRPr/>
          </a:p>
        </p:txBody>
      </p:sp>
      <p:sp>
        <p:nvSpPr>
          <p:cNvPr id="61" name="Google Shape;61;p4"/>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5"/>
          <p:cNvSpPr txBox="1">
            <a:spLocks noGrp="1"/>
          </p:cNvSpPr>
          <p:nvPr>
            <p:ph type="title"/>
          </p:nvPr>
        </p:nvSpPr>
        <p:spPr>
          <a:xfrm>
            <a:off x="713225" y="539500"/>
            <a:ext cx="7717800" cy="6129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65" name="Google Shape;65;p5"/>
          <p:cNvGrpSpPr/>
          <p:nvPr/>
        </p:nvGrpSpPr>
        <p:grpSpPr>
          <a:xfrm rot="10800000">
            <a:off x="7894068" y="4592984"/>
            <a:ext cx="1507838" cy="1046179"/>
            <a:chOff x="3916750" y="1194074"/>
            <a:chExt cx="1087593" cy="754601"/>
          </a:xfrm>
        </p:grpSpPr>
        <p:sp>
          <p:nvSpPr>
            <p:cNvPr id="66" name="Google Shape;66;p5"/>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5"/>
          <p:cNvSpPr txBox="1">
            <a:spLocks noGrp="1"/>
          </p:cNvSpPr>
          <p:nvPr>
            <p:ph type="title" idx="2"/>
          </p:nvPr>
        </p:nvSpPr>
        <p:spPr>
          <a:xfrm>
            <a:off x="1622975" y="3083075"/>
            <a:ext cx="1960200" cy="5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69" name="Google Shape;69;p5"/>
          <p:cNvSpPr txBox="1">
            <a:spLocks noGrp="1"/>
          </p:cNvSpPr>
          <p:nvPr>
            <p:ph type="title" idx="3"/>
          </p:nvPr>
        </p:nvSpPr>
        <p:spPr>
          <a:xfrm>
            <a:off x="5490125" y="3083450"/>
            <a:ext cx="1946100" cy="5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dk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70" name="Google Shape;70;p5"/>
          <p:cNvSpPr txBox="1">
            <a:spLocks noGrp="1"/>
          </p:cNvSpPr>
          <p:nvPr>
            <p:ph type="subTitle" idx="1"/>
          </p:nvPr>
        </p:nvSpPr>
        <p:spPr>
          <a:xfrm>
            <a:off x="1187550" y="3565825"/>
            <a:ext cx="2831100" cy="8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1" name="Google Shape;71;p5"/>
          <p:cNvSpPr txBox="1">
            <a:spLocks noGrp="1"/>
          </p:cNvSpPr>
          <p:nvPr>
            <p:ph type="subTitle" idx="4"/>
          </p:nvPr>
        </p:nvSpPr>
        <p:spPr>
          <a:xfrm>
            <a:off x="5148200" y="3565825"/>
            <a:ext cx="2831100" cy="8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72" name="Google Shape;72;p5"/>
          <p:cNvGrpSpPr/>
          <p:nvPr/>
        </p:nvGrpSpPr>
        <p:grpSpPr>
          <a:xfrm rot="5400000">
            <a:off x="-124000" y="646925"/>
            <a:ext cx="911900" cy="277375"/>
            <a:chOff x="3792125" y="4705525"/>
            <a:chExt cx="911900" cy="277375"/>
          </a:xfrm>
        </p:grpSpPr>
        <p:sp>
          <p:nvSpPr>
            <p:cNvPr id="73" name="Google Shape;73;p5"/>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5"/>
          <p:cNvGrpSpPr/>
          <p:nvPr/>
        </p:nvGrpSpPr>
        <p:grpSpPr>
          <a:xfrm rot="-5400000">
            <a:off x="8582400" y="2517013"/>
            <a:ext cx="519025" cy="109450"/>
            <a:chOff x="3792125" y="4705525"/>
            <a:chExt cx="519025" cy="109450"/>
          </a:xfrm>
        </p:grpSpPr>
        <p:sp>
          <p:nvSpPr>
            <p:cNvPr id="84" name="Google Shape;84;p5"/>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5"/>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713225" y="539500"/>
            <a:ext cx="7717800" cy="6609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94" name="Google Shape;94;p6"/>
          <p:cNvGrpSpPr/>
          <p:nvPr/>
        </p:nvGrpSpPr>
        <p:grpSpPr>
          <a:xfrm rot="5400000">
            <a:off x="-124000" y="646925"/>
            <a:ext cx="911900" cy="277375"/>
            <a:chOff x="3792125" y="4705525"/>
            <a:chExt cx="911900" cy="277375"/>
          </a:xfrm>
        </p:grpSpPr>
        <p:sp>
          <p:nvSpPr>
            <p:cNvPr id="95" name="Google Shape;95;p6"/>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6"/>
          <p:cNvGrpSpPr/>
          <p:nvPr/>
        </p:nvGrpSpPr>
        <p:grpSpPr>
          <a:xfrm rot="-5400000">
            <a:off x="8582400" y="2517013"/>
            <a:ext cx="519025" cy="109450"/>
            <a:chOff x="3792125" y="4705525"/>
            <a:chExt cx="519025" cy="109450"/>
          </a:xfrm>
        </p:grpSpPr>
        <p:sp>
          <p:nvSpPr>
            <p:cNvPr id="106" name="Google Shape;106;p6"/>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6"/>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713225" y="1269600"/>
            <a:ext cx="3249300" cy="750300"/>
          </a:xfrm>
          <a:prstGeom prst="rect">
            <a:avLst/>
          </a:prstGeom>
        </p:spPr>
        <p:txBody>
          <a:bodyPr spcFirstLastPara="1" wrap="square" lIns="91425" tIns="91425" rIns="91425" bIns="91425" anchor="b" anchorCtr="0">
            <a:noAutofit/>
          </a:bodyPr>
          <a:lstStyle>
            <a:lvl1pPr lvl="0" algn="l">
              <a:spcBef>
                <a:spcPts val="0"/>
              </a:spcBef>
              <a:spcAft>
                <a:spcPts val="0"/>
              </a:spcAft>
              <a:buSzPts val="3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116" name="Google Shape;116;p7"/>
          <p:cNvGrpSpPr/>
          <p:nvPr/>
        </p:nvGrpSpPr>
        <p:grpSpPr>
          <a:xfrm>
            <a:off x="8355637" y="92668"/>
            <a:ext cx="965013" cy="988715"/>
            <a:chOff x="4982125" y="3190650"/>
            <a:chExt cx="1217375" cy="1247275"/>
          </a:xfrm>
        </p:grpSpPr>
        <p:sp>
          <p:nvSpPr>
            <p:cNvPr id="117" name="Google Shape;117;p7"/>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7"/>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185550" y="48433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txBox="1">
            <a:spLocks noGrp="1"/>
          </p:cNvSpPr>
          <p:nvPr>
            <p:ph type="subTitle" idx="1"/>
          </p:nvPr>
        </p:nvSpPr>
        <p:spPr>
          <a:xfrm>
            <a:off x="713225" y="2223975"/>
            <a:ext cx="3249300" cy="17244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3"/>
        <p:cNvGrpSpPr/>
        <p:nvPr/>
      </p:nvGrpSpPr>
      <p:grpSpPr>
        <a:xfrm>
          <a:off x="0" y="0"/>
          <a:ext cx="0" cy="0"/>
          <a:chOff x="0" y="0"/>
          <a:chExt cx="0" cy="0"/>
        </a:xfrm>
      </p:grpSpPr>
      <p:sp>
        <p:nvSpPr>
          <p:cNvPr id="124" name="Google Shape;124;p8"/>
          <p:cNvSpPr/>
          <p:nvPr/>
        </p:nvSpPr>
        <p:spPr>
          <a:xfrm>
            <a:off x="7950000" y="47877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rot="5400000">
            <a:off x="-91325" y="5647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txBox="1">
            <a:spLocks noGrp="1"/>
          </p:cNvSpPr>
          <p:nvPr>
            <p:ph type="title"/>
          </p:nvPr>
        </p:nvSpPr>
        <p:spPr>
          <a:xfrm>
            <a:off x="2330375" y="564450"/>
            <a:ext cx="4498800" cy="40146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27" name="Google Shape;127;p8"/>
          <p:cNvGrpSpPr/>
          <p:nvPr/>
        </p:nvGrpSpPr>
        <p:grpSpPr>
          <a:xfrm>
            <a:off x="2206340" y="192070"/>
            <a:ext cx="4731321" cy="4721943"/>
            <a:chOff x="2896225" y="1941050"/>
            <a:chExt cx="1812350" cy="1808550"/>
          </a:xfrm>
        </p:grpSpPr>
        <p:sp>
          <p:nvSpPr>
            <p:cNvPr id="128" name="Google Shape;128;p8"/>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2"/>
        <p:cNvGrpSpPr/>
        <p:nvPr/>
      </p:nvGrpSpPr>
      <p:grpSpPr>
        <a:xfrm>
          <a:off x="0" y="0"/>
          <a:ext cx="0" cy="0"/>
          <a:chOff x="0" y="0"/>
          <a:chExt cx="0" cy="0"/>
        </a:xfrm>
      </p:grpSpPr>
      <p:sp>
        <p:nvSpPr>
          <p:cNvPr id="133" name="Google Shape;133;p9"/>
          <p:cNvSpPr txBox="1">
            <a:spLocks noGrp="1"/>
          </p:cNvSpPr>
          <p:nvPr>
            <p:ph type="subTitle" idx="1"/>
          </p:nvPr>
        </p:nvSpPr>
        <p:spPr>
          <a:xfrm>
            <a:off x="1703125" y="2721100"/>
            <a:ext cx="57378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4" name="Google Shape;134;p9"/>
          <p:cNvSpPr txBox="1">
            <a:spLocks noGrp="1"/>
          </p:cNvSpPr>
          <p:nvPr>
            <p:ph type="title"/>
          </p:nvPr>
        </p:nvSpPr>
        <p:spPr>
          <a:xfrm>
            <a:off x="1411925" y="1431950"/>
            <a:ext cx="6320400" cy="9150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5" name="Google Shape;135;p9"/>
          <p:cNvGrpSpPr/>
          <p:nvPr/>
        </p:nvGrpSpPr>
        <p:grpSpPr>
          <a:xfrm rot="-5400000" flipH="1">
            <a:off x="4312975" y="-561550"/>
            <a:ext cx="518275" cy="1653550"/>
            <a:chOff x="6618175" y="3327075"/>
            <a:chExt cx="518275" cy="1653550"/>
          </a:xfrm>
        </p:grpSpPr>
        <p:sp>
          <p:nvSpPr>
            <p:cNvPr id="136" name="Google Shape;136;p9"/>
            <p:cNvSpPr/>
            <p:nvPr/>
          </p:nvSpPr>
          <p:spPr>
            <a:xfrm>
              <a:off x="6621200" y="4919825"/>
              <a:ext cx="60075" cy="60050"/>
            </a:xfrm>
            <a:custGeom>
              <a:avLst/>
              <a:gdLst/>
              <a:ahLst/>
              <a:cxnLst/>
              <a:rect l="l" t="t" r="r" b="b"/>
              <a:pathLst>
                <a:path w="2403" h="2402" extrusionOk="0">
                  <a:moveTo>
                    <a:pt x="1217" y="0"/>
                  </a:moveTo>
                  <a:lnTo>
                    <a:pt x="1" y="1186"/>
                  </a:lnTo>
                  <a:lnTo>
                    <a:pt x="1217" y="2401"/>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6621200" y="4805825"/>
              <a:ext cx="60075" cy="60050"/>
            </a:xfrm>
            <a:custGeom>
              <a:avLst/>
              <a:gdLst/>
              <a:ahLst/>
              <a:cxnLst/>
              <a:rect l="l" t="t" r="r" b="b"/>
              <a:pathLst>
                <a:path w="2403" h="2402"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6621200" y="4691850"/>
              <a:ext cx="60075" cy="60825"/>
            </a:xfrm>
            <a:custGeom>
              <a:avLst/>
              <a:gdLst/>
              <a:ahLst/>
              <a:cxnLst/>
              <a:rect l="l" t="t" r="r" b="b"/>
              <a:pathLst>
                <a:path w="2403" h="2433" extrusionOk="0">
                  <a:moveTo>
                    <a:pt x="1186" y="0"/>
                  </a:moveTo>
                  <a:lnTo>
                    <a:pt x="1" y="1216"/>
                  </a:lnTo>
                  <a:lnTo>
                    <a:pt x="1186" y="243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620450" y="4578625"/>
              <a:ext cx="60825" cy="60050"/>
            </a:xfrm>
            <a:custGeom>
              <a:avLst/>
              <a:gdLst/>
              <a:ahLst/>
              <a:cxnLst/>
              <a:rect l="l" t="t" r="r" b="b"/>
              <a:pathLst>
                <a:path w="2433" h="2402" extrusionOk="0">
                  <a:moveTo>
                    <a:pt x="1216" y="0"/>
                  </a:moveTo>
                  <a:lnTo>
                    <a:pt x="1" y="1186"/>
                  </a:lnTo>
                  <a:lnTo>
                    <a:pt x="1216" y="2402"/>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620450" y="4464650"/>
              <a:ext cx="60050" cy="60050"/>
            </a:xfrm>
            <a:custGeom>
              <a:avLst/>
              <a:gdLst/>
              <a:ahLst/>
              <a:cxnLst/>
              <a:rect l="l" t="t" r="r" b="b"/>
              <a:pathLst>
                <a:path w="2402" h="2402" extrusionOk="0">
                  <a:moveTo>
                    <a:pt x="1216" y="0"/>
                  </a:moveTo>
                  <a:lnTo>
                    <a:pt x="1" y="1186"/>
                  </a:lnTo>
                  <a:lnTo>
                    <a:pt x="1216" y="2401"/>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620450" y="4350650"/>
              <a:ext cx="60050" cy="60075"/>
            </a:xfrm>
            <a:custGeom>
              <a:avLst/>
              <a:gdLst/>
              <a:ahLst/>
              <a:cxnLst/>
              <a:rect l="l" t="t" r="r" b="b"/>
              <a:pathLst>
                <a:path w="2402" h="2403" extrusionOk="0">
                  <a:moveTo>
                    <a:pt x="1186" y="1"/>
                  </a:moveTo>
                  <a:lnTo>
                    <a:pt x="1"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619700" y="4236675"/>
              <a:ext cx="60800" cy="60825"/>
            </a:xfrm>
            <a:custGeom>
              <a:avLst/>
              <a:gdLst/>
              <a:ahLst/>
              <a:cxnLst/>
              <a:rect l="l" t="t" r="r" b="b"/>
              <a:pathLst>
                <a:path w="2432" h="2433"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619700" y="4123450"/>
              <a:ext cx="60800" cy="60050"/>
            </a:xfrm>
            <a:custGeom>
              <a:avLst/>
              <a:gdLst/>
              <a:ahLst/>
              <a:cxnLst/>
              <a:rect l="l" t="t" r="r" b="b"/>
              <a:pathLst>
                <a:path w="2432" h="2402"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6619700" y="4009475"/>
              <a:ext cx="60050" cy="60050"/>
            </a:xfrm>
            <a:custGeom>
              <a:avLst/>
              <a:gdLst/>
              <a:ahLst/>
              <a:cxnLst/>
              <a:rect l="l" t="t" r="r" b="b"/>
              <a:pathLst>
                <a:path w="2402" h="2402" extrusionOk="0">
                  <a:moveTo>
                    <a:pt x="1186" y="0"/>
                  </a:moveTo>
                  <a:lnTo>
                    <a:pt x="0" y="1216"/>
                  </a:lnTo>
                  <a:lnTo>
                    <a:pt x="1216" y="2401"/>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6619700" y="3895475"/>
              <a:ext cx="60050" cy="60075"/>
            </a:xfrm>
            <a:custGeom>
              <a:avLst/>
              <a:gdLst/>
              <a:ahLst/>
              <a:cxnLst/>
              <a:rect l="l" t="t" r="r" b="b"/>
              <a:pathLst>
                <a:path w="2402" h="2403" extrusionOk="0">
                  <a:moveTo>
                    <a:pt x="1186" y="1"/>
                  </a:moveTo>
                  <a:lnTo>
                    <a:pt x="0" y="1217"/>
                  </a:lnTo>
                  <a:lnTo>
                    <a:pt x="1186" y="2402"/>
                  </a:lnTo>
                  <a:lnTo>
                    <a:pt x="2401"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618925" y="3781500"/>
              <a:ext cx="60825" cy="60825"/>
            </a:xfrm>
            <a:custGeom>
              <a:avLst/>
              <a:gdLst/>
              <a:ahLst/>
              <a:cxnLst/>
              <a:rect l="l" t="t" r="r" b="b"/>
              <a:pathLst>
                <a:path w="2433" h="2433" extrusionOk="0">
                  <a:moveTo>
                    <a:pt x="1217" y="1"/>
                  </a:moveTo>
                  <a:lnTo>
                    <a:pt x="1" y="1216"/>
                  </a:lnTo>
                  <a:lnTo>
                    <a:pt x="1217" y="2432"/>
                  </a:lnTo>
                  <a:lnTo>
                    <a:pt x="2432" y="121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6618925" y="3668275"/>
              <a:ext cx="60050" cy="60050"/>
            </a:xfrm>
            <a:custGeom>
              <a:avLst/>
              <a:gdLst/>
              <a:ahLst/>
              <a:cxnLst/>
              <a:rect l="l" t="t" r="r" b="b"/>
              <a:pathLst>
                <a:path w="2402" h="2402" extrusionOk="0">
                  <a:moveTo>
                    <a:pt x="1217" y="1"/>
                  </a:moveTo>
                  <a:lnTo>
                    <a:pt x="1" y="1186"/>
                  </a:lnTo>
                  <a:lnTo>
                    <a:pt x="1217" y="2402"/>
                  </a:lnTo>
                  <a:lnTo>
                    <a:pt x="2402"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6618925" y="3554300"/>
              <a:ext cx="60050" cy="60050"/>
            </a:xfrm>
            <a:custGeom>
              <a:avLst/>
              <a:gdLst/>
              <a:ahLst/>
              <a:cxnLst/>
              <a:rect l="l" t="t" r="r" b="b"/>
              <a:pathLst>
                <a:path w="2402" h="2402" extrusionOk="0">
                  <a:moveTo>
                    <a:pt x="1186" y="0"/>
                  </a:moveTo>
                  <a:lnTo>
                    <a:pt x="1"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6618175" y="3440300"/>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6618175" y="3327075"/>
              <a:ext cx="60800" cy="60075"/>
            </a:xfrm>
            <a:custGeom>
              <a:avLst/>
              <a:gdLst/>
              <a:ahLst/>
              <a:cxnLst/>
              <a:rect l="l" t="t" r="r" b="b"/>
              <a:pathLst>
                <a:path w="2432" h="2403"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6735200" y="4919825"/>
              <a:ext cx="60050" cy="60050"/>
            </a:xfrm>
            <a:custGeom>
              <a:avLst/>
              <a:gdLst/>
              <a:ahLst/>
              <a:cxnLst/>
              <a:rect l="l" t="t" r="r" b="b"/>
              <a:pathLst>
                <a:path w="2402" h="2402" extrusionOk="0">
                  <a:moveTo>
                    <a:pt x="1186" y="0"/>
                  </a:moveTo>
                  <a:lnTo>
                    <a:pt x="0" y="1186"/>
                  </a:lnTo>
                  <a:lnTo>
                    <a:pt x="121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6735200" y="4805825"/>
              <a:ext cx="60050" cy="60825"/>
            </a:xfrm>
            <a:custGeom>
              <a:avLst/>
              <a:gdLst/>
              <a:ahLst/>
              <a:cxnLst/>
              <a:rect l="l" t="t" r="r" b="b"/>
              <a:pathLst>
                <a:path w="2402" h="2433" extrusionOk="0">
                  <a:moveTo>
                    <a:pt x="1186" y="1"/>
                  </a:moveTo>
                  <a:lnTo>
                    <a:pt x="0" y="1217"/>
                  </a:lnTo>
                  <a:lnTo>
                    <a:pt x="1186" y="243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6734425" y="4692600"/>
              <a:ext cx="60825" cy="60075"/>
            </a:xfrm>
            <a:custGeom>
              <a:avLst/>
              <a:gdLst/>
              <a:ahLst/>
              <a:cxnLst/>
              <a:rect l="l" t="t" r="r" b="b"/>
              <a:pathLst>
                <a:path w="2433" h="2403" extrusionOk="0">
                  <a:moveTo>
                    <a:pt x="1217" y="1"/>
                  </a:moveTo>
                  <a:lnTo>
                    <a:pt x="1" y="1186"/>
                  </a:lnTo>
                  <a:lnTo>
                    <a:pt x="1217" y="2402"/>
                  </a:lnTo>
                  <a:lnTo>
                    <a:pt x="2433"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6734425" y="4578625"/>
              <a:ext cx="60075" cy="60050"/>
            </a:xfrm>
            <a:custGeom>
              <a:avLst/>
              <a:gdLst/>
              <a:ahLst/>
              <a:cxnLst/>
              <a:rect l="l" t="t" r="r" b="b"/>
              <a:pathLst>
                <a:path w="2403" h="2402" extrusionOk="0">
                  <a:moveTo>
                    <a:pt x="1217" y="0"/>
                  </a:moveTo>
                  <a:lnTo>
                    <a:pt x="1" y="1186"/>
                  </a:lnTo>
                  <a:lnTo>
                    <a:pt x="1217" y="2402"/>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734425" y="4464650"/>
              <a:ext cx="60075" cy="60050"/>
            </a:xfrm>
            <a:custGeom>
              <a:avLst/>
              <a:gdLst/>
              <a:ahLst/>
              <a:cxnLst/>
              <a:rect l="l" t="t" r="r" b="b"/>
              <a:pathLst>
                <a:path w="2403"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6733675" y="4350650"/>
              <a:ext cx="60825" cy="60825"/>
            </a:xfrm>
            <a:custGeom>
              <a:avLst/>
              <a:gdLst/>
              <a:ahLst/>
              <a:cxnLst/>
              <a:rect l="l" t="t" r="r" b="b"/>
              <a:pathLst>
                <a:path w="2433" h="2433" extrusionOk="0">
                  <a:moveTo>
                    <a:pt x="1216" y="1"/>
                  </a:moveTo>
                  <a:lnTo>
                    <a:pt x="0" y="1217"/>
                  </a:lnTo>
                  <a:lnTo>
                    <a:pt x="1216" y="2432"/>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733675" y="4237425"/>
              <a:ext cx="60050" cy="60075"/>
            </a:xfrm>
            <a:custGeom>
              <a:avLst/>
              <a:gdLst/>
              <a:ahLst/>
              <a:cxnLst/>
              <a:rect l="l" t="t" r="r" b="b"/>
              <a:pathLst>
                <a:path w="2402" h="2403" extrusionOk="0">
                  <a:moveTo>
                    <a:pt x="1216" y="1"/>
                  </a:moveTo>
                  <a:lnTo>
                    <a:pt x="0" y="1186"/>
                  </a:lnTo>
                  <a:lnTo>
                    <a:pt x="1216" y="2402"/>
                  </a:lnTo>
                  <a:lnTo>
                    <a:pt x="240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733675" y="4123450"/>
              <a:ext cx="60050" cy="60050"/>
            </a:xfrm>
            <a:custGeom>
              <a:avLst/>
              <a:gdLst/>
              <a:ahLst/>
              <a:cxnLst/>
              <a:rect l="l" t="t" r="r" b="b"/>
              <a:pathLst>
                <a:path w="2402" h="2402" extrusionOk="0">
                  <a:moveTo>
                    <a:pt x="1186" y="1"/>
                  </a:moveTo>
                  <a:lnTo>
                    <a:pt x="0" y="121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6733675" y="4009475"/>
              <a:ext cx="60050" cy="60050"/>
            </a:xfrm>
            <a:custGeom>
              <a:avLst/>
              <a:gdLst/>
              <a:ahLst/>
              <a:cxnLst/>
              <a:rect l="l" t="t" r="r" b="b"/>
              <a:pathLst>
                <a:path w="2402" h="2402" extrusionOk="0">
                  <a:moveTo>
                    <a:pt x="1186" y="0"/>
                  </a:moveTo>
                  <a:lnTo>
                    <a:pt x="0"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6732925" y="389547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6732925" y="378225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6732925" y="3668275"/>
              <a:ext cx="60050" cy="60050"/>
            </a:xfrm>
            <a:custGeom>
              <a:avLst/>
              <a:gdLst/>
              <a:ahLst/>
              <a:cxnLst/>
              <a:rect l="l" t="t" r="r" b="b"/>
              <a:pathLst>
                <a:path w="2402" h="2402" extrusionOk="0">
                  <a:moveTo>
                    <a:pt x="1186" y="1"/>
                  </a:moveTo>
                  <a:lnTo>
                    <a:pt x="0" y="1216"/>
                  </a:lnTo>
                  <a:lnTo>
                    <a:pt x="1186" y="2402"/>
                  </a:lnTo>
                  <a:lnTo>
                    <a:pt x="2401"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6732150" y="355430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6732150" y="3441075"/>
              <a:ext cx="60825" cy="60050"/>
            </a:xfrm>
            <a:custGeom>
              <a:avLst/>
              <a:gdLst/>
              <a:ahLst/>
              <a:cxnLst/>
              <a:rect l="l" t="t" r="r" b="b"/>
              <a:pathLst>
                <a:path w="2433" h="2402" extrusionOk="0">
                  <a:moveTo>
                    <a:pt x="1217" y="0"/>
                  </a:moveTo>
                  <a:lnTo>
                    <a:pt x="1" y="1186"/>
                  </a:lnTo>
                  <a:lnTo>
                    <a:pt x="1217" y="2402"/>
                  </a:lnTo>
                  <a:lnTo>
                    <a:pt x="243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6732150" y="3327075"/>
              <a:ext cx="60050" cy="60075"/>
            </a:xfrm>
            <a:custGeom>
              <a:avLst/>
              <a:gdLst/>
              <a:ahLst/>
              <a:cxnLst/>
              <a:rect l="l" t="t" r="r" b="b"/>
              <a:pathLst>
                <a:path w="2402" h="2403"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6849175" y="4919825"/>
              <a:ext cx="60050" cy="60800"/>
            </a:xfrm>
            <a:custGeom>
              <a:avLst/>
              <a:gdLst/>
              <a:ahLst/>
              <a:cxnLst/>
              <a:rect l="l" t="t" r="r" b="b"/>
              <a:pathLst>
                <a:path w="2402" h="2432" extrusionOk="0">
                  <a:moveTo>
                    <a:pt x="1186" y="0"/>
                  </a:moveTo>
                  <a:lnTo>
                    <a:pt x="1" y="1216"/>
                  </a:lnTo>
                  <a:lnTo>
                    <a:pt x="1186" y="243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6848425" y="4806600"/>
              <a:ext cx="60800" cy="60050"/>
            </a:xfrm>
            <a:custGeom>
              <a:avLst/>
              <a:gdLst/>
              <a:ahLst/>
              <a:cxnLst/>
              <a:rect l="l" t="t" r="r" b="b"/>
              <a:pathLst>
                <a:path w="2432" h="2402" extrusionOk="0">
                  <a:moveTo>
                    <a:pt x="1216" y="0"/>
                  </a:moveTo>
                  <a:lnTo>
                    <a:pt x="0" y="1186"/>
                  </a:lnTo>
                  <a:lnTo>
                    <a:pt x="1216" y="2401"/>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6848425" y="469260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6848425" y="4578625"/>
              <a:ext cx="60050" cy="60050"/>
            </a:xfrm>
            <a:custGeom>
              <a:avLst/>
              <a:gdLst/>
              <a:ahLst/>
              <a:cxnLst/>
              <a:rect l="l" t="t" r="r" b="b"/>
              <a:pathLst>
                <a:path w="2402" h="2402" extrusionOk="0">
                  <a:moveTo>
                    <a:pt x="1186" y="0"/>
                  </a:moveTo>
                  <a:lnTo>
                    <a:pt x="0" y="1216"/>
                  </a:lnTo>
                  <a:lnTo>
                    <a:pt x="1186" y="2402"/>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6847650" y="446465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6847650" y="4351425"/>
              <a:ext cx="60075" cy="60050"/>
            </a:xfrm>
            <a:custGeom>
              <a:avLst/>
              <a:gdLst/>
              <a:ahLst/>
              <a:cxnLst/>
              <a:rect l="l" t="t" r="r" b="b"/>
              <a:pathLst>
                <a:path w="2403" h="2402" extrusionOk="0">
                  <a:moveTo>
                    <a:pt x="1217" y="0"/>
                  </a:moveTo>
                  <a:lnTo>
                    <a:pt x="1" y="1186"/>
                  </a:lnTo>
                  <a:lnTo>
                    <a:pt x="1217" y="2401"/>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6847650" y="4237425"/>
              <a:ext cx="60075" cy="60075"/>
            </a:xfrm>
            <a:custGeom>
              <a:avLst/>
              <a:gdLst/>
              <a:ahLst/>
              <a:cxnLst/>
              <a:rect l="l" t="t" r="r" b="b"/>
              <a:pathLst>
                <a:path w="2403" h="2403" extrusionOk="0">
                  <a:moveTo>
                    <a:pt x="1186" y="1"/>
                  </a:moveTo>
                  <a:lnTo>
                    <a:pt x="1" y="1217"/>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6847650" y="4123450"/>
              <a:ext cx="60075" cy="60050"/>
            </a:xfrm>
            <a:custGeom>
              <a:avLst/>
              <a:gdLst/>
              <a:ahLst/>
              <a:cxnLst/>
              <a:rect l="l" t="t" r="r" b="b"/>
              <a:pathLst>
                <a:path w="2403" h="2402" extrusionOk="0">
                  <a:moveTo>
                    <a:pt x="1186" y="1"/>
                  </a:moveTo>
                  <a:lnTo>
                    <a:pt x="1" y="1216"/>
                  </a:lnTo>
                  <a:lnTo>
                    <a:pt x="118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6846900" y="4009475"/>
              <a:ext cx="60825" cy="60800"/>
            </a:xfrm>
            <a:custGeom>
              <a:avLst/>
              <a:gdLst/>
              <a:ahLst/>
              <a:cxnLst/>
              <a:rect l="l" t="t" r="r" b="b"/>
              <a:pathLst>
                <a:path w="2433" h="2432"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6846900" y="3896250"/>
              <a:ext cx="60050" cy="60050"/>
            </a:xfrm>
            <a:custGeom>
              <a:avLst/>
              <a:gdLst/>
              <a:ahLst/>
              <a:cxnLst/>
              <a:rect l="l" t="t" r="r" b="b"/>
              <a:pathLst>
                <a:path w="2402" h="2402" extrusionOk="0">
                  <a:moveTo>
                    <a:pt x="1216" y="0"/>
                  </a:moveTo>
                  <a:lnTo>
                    <a:pt x="0" y="1186"/>
                  </a:lnTo>
                  <a:lnTo>
                    <a:pt x="1216" y="2402"/>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6846900" y="3782250"/>
              <a:ext cx="60050" cy="60075"/>
            </a:xfrm>
            <a:custGeom>
              <a:avLst/>
              <a:gdLst/>
              <a:ahLst/>
              <a:cxnLst/>
              <a:rect l="l" t="t" r="r" b="b"/>
              <a:pathLst>
                <a:path w="2402" h="2403" extrusionOk="0">
                  <a:moveTo>
                    <a:pt x="1186" y="1"/>
                  </a:moveTo>
                  <a:lnTo>
                    <a:pt x="0"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6846150" y="3668275"/>
              <a:ext cx="60800" cy="60825"/>
            </a:xfrm>
            <a:custGeom>
              <a:avLst/>
              <a:gdLst/>
              <a:ahLst/>
              <a:cxnLst/>
              <a:rect l="l" t="t" r="r" b="b"/>
              <a:pathLst>
                <a:path w="2432" h="2433" extrusionOk="0">
                  <a:moveTo>
                    <a:pt x="1216" y="1"/>
                  </a:moveTo>
                  <a:lnTo>
                    <a:pt x="0" y="1216"/>
                  </a:lnTo>
                  <a:lnTo>
                    <a:pt x="1216" y="2432"/>
                  </a:lnTo>
                  <a:lnTo>
                    <a:pt x="2432" y="121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6846150" y="3555050"/>
              <a:ext cx="60800" cy="60050"/>
            </a:xfrm>
            <a:custGeom>
              <a:avLst/>
              <a:gdLst/>
              <a:ahLst/>
              <a:cxnLst/>
              <a:rect l="l" t="t" r="r" b="b"/>
              <a:pathLst>
                <a:path w="2432" h="2402"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6846150" y="3441075"/>
              <a:ext cx="60050" cy="60050"/>
            </a:xfrm>
            <a:custGeom>
              <a:avLst/>
              <a:gdLst/>
              <a:ahLst/>
              <a:cxnLst/>
              <a:rect l="l" t="t" r="r" b="b"/>
              <a:pathLst>
                <a:path w="2402" h="2402" extrusionOk="0">
                  <a:moveTo>
                    <a:pt x="1185" y="0"/>
                  </a:moveTo>
                  <a:lnTo>
                    <a:pt x="0" y="1186"/>
                  </a:lnTo>
                  <a:lnTo>
                    <a:pt x="1216" y="2402"/>
                  </a:lnTo>
                  <a:lnTo>
                    <a:pt x="2401" y="1216"/>
                  </a:lnTo>
                  <a:lnTo>
                    <a:pt x="11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6846150" y="3327075"/>
              <a:ext cx="60050" cy="60075"/>
            </a:xfrm>
            <a:custGeom>
              <a:avLst/>
              <a:gdLst/>
              <a:ahLst/>
              <a:cxnLst/>
              <a:rect l="l" t="t" r="r" b="b"/>
              <a:pathLst>
                <a:path w="2402" h="2403" extrusionOk="0">
                  <a:moveTo>
                    <a:pt x="1185" y="1"/>
                  </a:moveTo>
                  <a:lnTo>
                    <a:pt x="0" y="1217"/>
                  </a:lnTo>
                  <a:lnTo>
                    <a:pt x="1185" y="2402"/>
                  </a:lnTo>
                  <a:lnTo>
                    <a:pt x="2401" y="1217"/>
                  </a:lnTo>
                  <a:lnTo>
                    <a:pt x="1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6962400" y="4920575"/>
              <a:ext cx="60825" cy="60050"/>
            </a:xfrm>
            <a:custGeom>
              <a:avLst/>
              <a:gdLst/>
              <a:ahLst/>
              <a:cxnLst/>
              <a:rect l="l" t="t" r="r" b="b"/>
              <a:pathLst>
                <a:path w="2433" h="2402" extrusionOk="0">
                  <a:moveTo>
                    <a:pt x="1216" y="0"/>
                  </a:moveTo>
                  <a:lnTo>
                    <a:pt x="1" y="1186"/>
                  </a:lnTo>
                  <a:lnTo>
                    <a:pt x="1216" y="2402"/>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6962400" y="4806600"/>
              <a:ext cx="60050" cy="60050"/>
            </a:xfrm>
            <a:custGeom>
              <a:avLst/>
              <a:gdLst/>
              <a:ahLst/>
              <a:cxnLst/>
              <a:rect l="l" t="t" r="r" b="b"/>
              <a:pathLst>
                <a:path w="2402" h="2402" extrusionOk="0">
                  <a:moveTo>
                    <a:pt x="1216" y="0"/>
                  </a:moveTo>
                  <a:lnTo>
                    <a:pt x="1" y="1186"/>
                  </a:lnTo>
                  <a:lnTo>
                    <a:pt x="1216" y="2401"/>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6962400" y="4692600"/>
              <a:ext cx="60050" cy="60075"/>
            </a:xfrm>
            <a:custGeom>
              <a:avLst/>
              <a:gdLst/>
              <a:ahLst/>
              <a:cxnLst/>
              <a:rect l="l" t="t" r="r" b="b"/>
              <a:pathLst>
                <a:path w="2402" h="2403" extrusionOk="0">
                  <a:moveTo>
                    <a:pt x="1186" y="1"/>
                  </a:moveTo>
                  <a:lnTo>
                    <a:pt x="1"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961650" y="4578625"/>
              <a:ext cx="60800" cy="60825"/>
            </a:xfrm>
            <a:custGeom>
              <a:avLst/>
              <a:gdLst/>
              <a:ahLst/>
              <a:cxnLst/>
              <a:rect l="l" t="t" r="r" b="b"/>
              <a:pathLst>
                <a:path w="2432" h="2433"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6961650" y="4465400"/>
              <a:ext cx="60050" cy="60050"/>
            </a:xfrm>
            <a:custGeom>
              <a:avLst/>
              <a:gdLst/>
              <a:ahLst/>
              <a:cxnLst/>
              <a:rect l="l" t="t" r="r" b="b"/>
              <a:pathLst>
                <a:path w="2402" h="2402"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6961650" y="4351425"/>
              <a:ext cx="60050" cy="60050"/>
            </a:xfrm>
            <a:custGeom>
              <a:avLst/>
              <a:gdLst/>
              <a:ahLst/>
              <a:cxnLst/>
              <a:rect l="l" t="t" r="r" b="b"/>
              <a:pathLst>
                <a:path w="2402" h="2402" extrusionOk="0">
                  <a:moveTo>
                    <a:pt x="1186" y="0"/>
                  </a:moveTo>
                  <a:lnTo>
                    <a:pt x="0" y="1216"/>
                  </a:lnTo>
                  <a:lnTo>
                    <a:pt x="1216" y="2401"/>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6961650" y="4237425"/>
              <a:ext cx="60050" cy="60075"/>
            </a:xfrm>
            <a:custGeom>
              <a:avLst/>
              <a:gdLst/>
              <a:ahLst/>
              <a:cxnLst/>
              <a:rect l="l" t="t" r="r" b="b"/>
              <a:pathLst>
                <a:path w="2402" h="2403" extrusionOk="0">
                  <a:moveTo>
                    <a:pt x="1186" y="1"/>
                  </a:moveTo>
                  <a:lnTo>
                    <a:pt x="0" y="1217"/>
                  </a:lnTo>
                  <a:lnTo>
                    <a:pt x="1186" y="2402"/>
                  </a:lnTo>
                  <a:lnTo>
                    <a:pt x="2401"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6960875" y="4123450"/>
              <a:ext cx="60825" cy="60825"/>
            </a:xfrm>
            <a:custGeom>
              <a:avLst/>
              <a:gdLst/>
              <a:ahLst/>
              <a:cxnLst/>
              <a:rect l="l" t="t" r="r" b="b"/>
              <a:pathLst>
                <a:path w="2433" h="2433" extrusionOk="0">
                  <a:moveTo>
                    <a:pt x="1217" y="1"/>
                  </a:moveTo>
                  <a:lnTo>
                    <a:pt x="1" y="1216"/>
                  </a:lnTo>
                  <a:lnTo>
                    <a:pt x="1217" y="2432"/>
                  </a:lnTo>
                  <a:lnTo>
                    <a:pt x="2432" y="121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6960875" y="4010225"/>
              <a:ext cx="60075" cy="60050"/>
            </a:xfrm>
            <a:custGeom>
              <a:avLst/>
              <a:gdLst/>
              <a:ahLst/>
              <a:cxnLst/>
              <a:rect l="l" t="t" r="r" b="b"/>
              <a:pathLst>
                <a:path w="2403" h="2402" extrusionOk="0">
                  <a:moveTo>
                    <a:pt x="1217" y="1"/>
                  </a:moveTo>
                  <a:lnTo>
                    <a:pt x="1" y="1186"/>
                  </a:lnTo>
                  <a:lnTo>
                    <a:pt x="1217" y="2402"/>
                  </a:lnTo>
                  <a:lnTo>
                    <a:pt x="2402"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6960875" y="3896250"/>
              <a:ext cx="60075" cy="60050"/>
            </a:xfrm>
            <a:custGeom>
              <a:avLst/>
              <a:gdLst/>
              <a:ahLst/>
              <a:cxnLst/>
              <a:rect l="l" t="t" r="r" b="b"/>
              <a:pathLst>
                <a:path w="2403" h="2402" extrusionOk="0">
                  <a:moveTo>
                    <a:pt x="1186" y="0"/>
                  </a:moveTo>
                  <a:lnTo>
                    <a:pt x="1"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6960125" y="3782250"/>
              <a:ext cx="60825" cy="60825"/>
            </a:xfrm>
            <a:custGeom>
              <a:avLst/>
              <a:gdLst/>
              <a:ahLst/>
              <a:cxnLst/>
              <a:rect l="l" t="t" r="r" b="b"/>
              <a:pathLst>
                <a:path w="2433"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6960125" y="3669025"/>
              <a:ext cx="60825" cy="60075"/>
            </a:xfrm>
            <a:custGeom>
              <a:avLst/>
              <a:gdLst/>
              <a:ahLst/>
              <a:cxnLst/>
              <a:rect l="l" t="t" r="r" b="b"/>
              <a:pathLst>
                <a:path w="2433" h="2403"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6960125" y="3555050"/>
              <a:ext cx="60050" cy="60050"/>
            </a:xfrm>
            <a:custGeom>
              <a:avLst/>
              <a:gdLst/>
              <a:ahLst/>
              <a:cxnLst/>
              <a:rect l="l" t="t" r="r" b="b"/>
              <a:pathLst>
                <a:path w="2402" h="2402" extrusionOk="0">
                  <a:moveTo>
                    <a:pt x="1186" y="1"/>
                  </a:moveTo>
                  <a:lnTo>
                    <a:pt x="0" y="118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6960125" y="3441075"/>
              <a:ext cx="60050" cy="60050"/>
            </a:xfrm>
            <a:custGeom>
              <a:avLst/>
              <a:gdLst/>
              <a:ahLst/>
              <a:cxnLst/>
              <a:rect l="l" t="t" r="r" b="b"/>
              <a:pathLst>
                <a:path w="2402" h="2402" extrusionOk="0">
                  <a:moveTo>
                    <a:pt x="1186" y="0"/>
                  </a:moveTo>
                  <a:lnTo>
                    <a:pt x="0"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6959375" y="332707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7076375" y="4920575"/>
              <a:ext cx="60075" cy="60050"/>
            </a:xfrm>
            <a:custGeom>
              <a:avLst/>
              <a:gdLst/>
              <a:ahLst/>
              <a:cxnLst/>
              <a:rect l="l" t="t" r="r" b="b"/>
              <a:pathLst>
                <a:path w="2403" h="2402" extrusionOk="0">
                  <a:moveTo>
                    <a:pt x="1217" y="0"/>
                  </a:moveTo>
                  <a:lnTo>
                    <a:pt x="1" y="1186"/>
                  </a:lnTo>
                  <a:lnTo>
                    <a:pt x="1217" y="2402"/>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7076375" y="4806600"/>
              <a:ext cx="60075" cy="60050"/>
            </a:xfrm>
            <a:custGeom>
              <a:avLst/>
              <a:gdLst/>
              <a:ahLst/>
              <a:cxnLst/>
              <a:rect l="l" t="t" r="r" b="b"/>
              <a:pathLst>
                <a:path w="2403"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7075625" y="4692600"/>
              <a:ext cx="60825" cy="60825"/>
            </a:xfrm>
            <a:custGeom>
              <a:avLst/>
              <a:gdLst/>
              <a:ahLst/>
              <a:cxnLst/>
              <a:rect l="l" t="t" r="r" b="b"/>
              <a:pathLst>
                <a:path w="2433" h="2433" extrusionOk="0">
                  <a:moveTo>
                    <a:pt x="1216" y="1"/>
                  </a:moveTo>
                  <a:lnTo>
                    <a:pt x="1" y="1217"/>
                  </a:lnTo>
                  <a:lnTo>
                    <a:pt x="1216" y="2432"/>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7075625" y="4579375"/>
              <a:ext cx="60050" cy="60075"/>
            </a:xfrm>
            <a:custGeom>
              <a:avLst/>
              <a:gdLst/>
              <a:ahLst/>
              <a:cxnLst/>
              <a:rect l="l" t="t" r="r" b="b"/>
              <a:pathLst>
                <a:path w="2402" h="2403" extrusionOk="0">
                  <a:moveTo>
                    <a:pt x="1216" y="1"/>
                  </a:moveTo>
                  <a:lnTo>
                    <a:pt x="1" y="1186"/>
                  </a:lnTo>
                  <a:lnTo>
                    <a:pt x="1216" y="2402"/>
                  </a:lnTo>
                  <a:lnTo>
                    <a:pt x="240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7075625" y="4465400"/>
              <a:ext cx="60050" cy="60050"/>
            </a:xfrm>
            <a:custGeom>
              <a:avLst/>
              <a:gdLst/>
              <a:ahLst/>
              <a:cxnLst/>
              <a:rect l="l" t="t" r="r" b="b"/>
              <a:pathLst>
                <a:path w="2402" h="2402" extrusionOk="0">
                  <a:moveTo>
                    <a:pt x="1186" y="1"/>
                  </a:moveTo>
                  <a:lnTo>
                    <a:pt x="1" y="121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7075625" y="4351425"/>
              <a:ext cx="60050" cy="60050"/>
            </a:xfrm>
            <a:custGeom>
              <a:avLst/>
              <a:gdLst/>
              <a:ahLst/>
              <a:cxnLst/>
              <a:rect l="l" t="t" r="r" b="b"/>
              <a:pathLst>
                <a:path w="2402"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7074875" y="423742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074875" y="412420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7074875" y="4010225"/>
              <a:ext cx="60050" cy="60050"/>
            </a:xfrm>
            <a:custGeom>
              <a:avLst/>
              <a:gdLst/>
              <a:ahLst/>
              <a:cxnLst/>
              <a:rect l="l" t="t" r="r" b="b"/>
              <a:pathLst>
                <a:path w="2402" h="2402" extrusionOk="0">
                  <a:moveTo>
                    <a:pt x="1186" y="1"/>
                  </a:moveTo>
                  <a:lnTo>
                    <a:pt x="0" y="1216"/>
                  </a:lnTo>
                  <a:lnTo>
                    <a:pt x="1186" y="2402"/>
                  </a:lnTo>
                  <a:lnTo>
                    <a:pt x="2401"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7074100" y="389625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074100" y="3783025"/>
              <a:ext cx="60825" cy="60050"/>
            </a:xfrm>
            <a:custGeom>
              <a:avLst/>
              <a:gdLst/>
              <a:ahLst/>
              <a:cxnLst/>
              <a:rect l="l" t="t" r="r" b="b"/>
              <a:pathLst>
                <a:path w="2433" h="2402" extrusionOk="0">
                  <a:moveTo>
                    <a:pt x="1217" y="0"/>
                  </a:moveTo>
                  <a:lnTo>
                    <a:pt x="1" y="1186"/>
                  </a:lnTo>
                  <a:lnTo>
                    <a:pt x="1217" y="2402"/>
                  </a:lnTo>
                  <a:lnTo>
                    <a:pt x="243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074100" y="3669025"/>
              <a:ext cx="60050" cy="60075"/>
            </a:xfrm>
            <a:custGeom>
              <a:avLst/>
              <a:gdLst/>
              <a:ahLst/>
              <a:cxnLst/>
              <a:rect l="l" t="t" r="r" b="b"/>
              <a:pathLst>
                <a:path w="2402" h="2403"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074100" y="3555050"/>
              <a:ext cx="60050" cy="60050"/>
            </a:xfrm>
            <a:custGeom>
              <a:avLst/>
              <a:gdLst/>
              <a:ahLst/>
              <a:cxnLst/>
              <a:rect l="l" t="t" r="r" b="b"/>
              <a:pathLst>
                <a:path w="2402" h="2402" extrusionOk="0">
                  <a:moveTo>
                    <a:pt x="1186" y="1"/>
                  </a:moveTo>
                  <a:lnTo>
                    <a:pt x="1" y="1216"/>
                  </a:lnTo>
                  <a:lnTo>
                    <a:pt x="118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073350" y="3441075"/>
              <a:ext cx="60800" cy="60800"/>
            </a:xfrm>
            <a:custGeom>
              <a:avLst/>
              <a:gdLst/>
              <a:ahLst/>
              <a:cxnLst/>
              <a:rect l="l" t="t" r="r" b="b"/>
              <a:pathLst>
                <a:path w="2432" h="2432"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7073350" y="3327850"/>
              <a:ext cx="60050" cy="60050"/>
            </a:xfrm>
            <a:custGeom>
              <a:avLst/>
              <a:gdLst/>
              <a:ahLst/>
              <a:cxnLst/>
              <a:rect l="l" t="t" r="r" b="b"/>
              <a:pathLst>
                <a:path w="2402" h="2402" extrusionOk="0">
                  <a:moveTo>
                    <a:pt x="1216" y="0"/>
                  </a:moveTo>
                  <a:lnTo>
                    <a:pt x="0" y="1186"/>
                  </a:lnTo>
                  <a:lnTo>
                    <a:pt x="1216" y="2402"/>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9"/>
          <p:cNvGrpSpPr/>
          <p:nvPr/>
        </p:nvGrpSpPr>
        <p:grpSpPr>
          <a:xfrm>
            <a:off x="-457207" y="-241163"/>
            <a:ext cx="1783638" cy="1104129"/>
            <a:chOff x="3916750" y="1152275"/>
            <a:chExt cx="1286525" cy="796400"/>
          </a:xfrm>
        </p:grpSpPr>
        <p:sp>
          <p:nvSpPr>
            <p:cNvPr id="212" name="Google Shape;212;p9"/>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445650" y="1152275"/>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9"/>
          <p:cNvGrpSpPr/>
          <p:nvPr/>
        </p:nvGrpSpPr>
        <p:grpSpPr>
          <a:xfrm>
            <a:off x="-220022" y="4429689"/>
            <a:ext cx="1412021" cy="818272"/>
            <a:chOff x="2127200" y="4244475"/>
            <a:chExt cx="1103400" cy="639425"/>
          </a:xfrm>
        </p:grpSpPr>
        <p:sp>
          <p:nvSpPr>
            <p:cNvPr id="215" name="Google Shape;215;p9"/>
            <p:cNvSpPr/>
            <p:nvPr/>
          </p:nvSpPr>
          <p:spPr>
            <a:xfrm>
              <a:off x="2127200" y="4244475"/>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2415200" y="45892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9"/>
          <p:cNvGrpSpPr/>
          <p:nvPr/>
        </p:nvGrpSpPr>
        <p:grpSpPr>
          <a:xfrm flipH="1">
            <a:off x="8494313" y="1529363"/>
            <a:ext cx="1217375" cy="1247275"/>
            <a:chOff x="4982125" y="3190650"/>
            <a:chExt cx="1217375" cy="1247275"/>
          </a:xfrm>
        </p:grpSpPr>
        <p:sp>
          <p:nvSpPr>
            <p:cNvPr id="218" name="Google Shape;218;p9"/>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4982125" y="3495025"/>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5439575" y="3662950"/>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9"/>
          <p:cNvGrpSpPr/>
          <p:nvPr/>
        </p:nvGrpSpPr>
        <p:grpSpPr>
          <a:xfrm>
            <a:off x="8101418" y="4399374"/>
            <a:ext cx="1478838" cy="1104129"/>
            <a:chOff x="4136600" y="1152275"/>
            <a:chExt cx="1066675" cy="796400"/>
          </a:xfrm>
        </p:grpSpPr>
        <p:sp>
          <p:nvSpPr>
            <p:cNvPr id="222" name="Google Shape;222;p9"/>
            <p:cNvSpPr/>
            <p:nvPr/>
          </p:nvSpPr>
          <p:spPr>
            <a:xfrm>
              <a:off x="413660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4445650" y="1152275"/>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sp>
        <p:nvSpPr>
          <p:cNvPr id="225" name="Google Shape;225;p10"/>
          <p:cNvSpPr txBox="1">
            <a:spLocks noGrp="1"/>
          </p:cNvSpPr>
          <p:nvPr>
            <p:ph type="body" idx="1"/>
          </p:nvPr>
        </p:nvSpPr>
        <p:spPr>
          <a:xfrm>
            <a:off x="1127650" y="658675"/>
            <a:ext cx="2742900" cy="1826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600"/>
              <a:buNone/>
              <a:defRPr sz="3600">
                <a:solidFill>
                  <a:schemeClr val="lt1"/>
                </a:solidFill>
                <a:latin typeface="Bebas Neue"/>
                <a:ea typeface="Bebas Neue"/>
                <a:cs typeface="Bebas Neue"/>
                <a:sym typeface="Bebas Neu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800" cy="10116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3800"/>
              <a:buFont typeface="Bebas Neue"/>
              <a:buNone/>
              <a:defRPr sz="3800">
                <a:solidFill>
                  <a:srgbClr val="FFFFFF"/>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680250"/>
            <a:ext cx="7717800" cy="2888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FFFFFF"/>
              </a:buClr>
              <a:buSzPts val="1600"/>
              <a:buFont typeface="Nunito"/>
              <a:buChar char="●"/>
              <a:defRPr sz="1600">
                <a:solidFill>
                  <a:srgbClr val="FFFFFF"/>
                </a:solidFill>
                <a:latin typeface="Nunito"/>
                <a:ea typeface="Nunito"/>
                <a:cs typeface="Nunito"/>
                <a:sym typeface="Nunito"/>
              </a:defRPr>
            </a:lvl1pPr>
            <a:lvl2pPr marL="914400" lvl="1"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2pPr>
            <a:lvl3pPr marL="1371600" lvl="2"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3pPr>
            <a:lvl4pPr marL="1828800" lvl="3"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4pPr>
            <a:lvl5pPr marL="2286000" lvl="4"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5pPr>
            <a:lvl6pPr marL="2743200" lvl="5"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6pPr>
            <a:lvl7pPr marL="3200400" lvl="6"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7pPr>
            <a:lvl8pPr marL="3657600" lvl="7"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8pPr>
            <a:lvl9pPr marL="4114800" lvl="8" indent="-330200">
              <a:lnSpc>
                <a:spcPct val="100000"/>
              </a:lnSpc>
              <a:spcBef>
                <a:spcPts val="1600"/>
              </a:spcBef>
              <a:spcAft>
                <a:spcPts val="1600"/>
              </a:spcAft>
              <a:buClr>
                <a:srgbClr val="FFFFFF"/>
              </a:buClr>
              <a:buSzPts val="1600"/>
              <a:buFont typeface="Nunito"/>
              <a:buChar char="■"/>
              <a:defRPr sz="1600">
                <a:solidFill>
                  <a:srgbClr val="FFFFFF"/>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28"/>
        <p:cNvGrpSpPr/>
        <p:nvPr/>
      </p:nvGrpSpPr>
      <p:grpSpPr>
        <a:xfrm>
          <a:off x="0" y="0"/>
          <a:ext cx="0" cy="0"/>
          <a:chOff x="0" y="0"/>
          <a:chExt cx="0" cy="0"/>
        </a:xfrm>
      </p:grpSpPr>
      <p:sp>
        <p:nvSpPr>
          <p:cNvPr id="629" name="Google Shape;629;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30" name="Google Shape;630;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32"/>
        <p:cNvGrpSpPr/>
        <p:nvPr/>
      </p:nvGrpSpPr>
      <p:grpSpPr>
        <a:xfrm>
          <a:off x="0" y="0"/>
          <a:ext cx="0" cy="0"/>
          <a:chOff x="0" y="0"/>
          <a:chExt cx="0" cy="0"/>
        </a:xfrm>
      </p:grpSpPr>
      <p:sp>
        <p:nvSpPr>
          <p:cNvPr id="633" name="Google Shape;633;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34" name="Google Shape;634;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3j4TOSDB0mwP-zNf9gsBoe_AXgOHxc2Y_pM6dbKGRIQ/copy"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38.xml"/><Relationship Id="rId3" Type="http://schemas.openxmlformats.org/officeDocument/2006/relationships/hyperlink" Target="http://bit.ly/2Tynxth" TargetMode="External"/><Relationship Id="rId7" Type="http://schemas.openxmlformats.org/officeDocument/2006/relationships/slide" Target="slide25.xml"/><Relationship Id="rId12" Type="http://schemas.openxmlformats.org/officeDocument/2006/relationships/slide" Target="slide3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6.xml"/><Relationship Id="rId11"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5" Type="http://schemas.openxmlformats.org/officeDocument/2006/relationships/hyperlink" Target="http://bit.ly/33VAFh3" TargetMode="External"/><Relationship Id="rId10" Type="http://schemas.openxmlformats.org/officeDocument/2006/relationships/slide" Target="slide31.xml"/><Relationship Id="rId4" Type="http://schemas.openxmlformats.org/officeDocument/2006/relationships/hyperlink" Target="http://bit.ly/30B07Gq" TargetMode="External"/><Relationship Id="rId9" Type="http://schemas.openxmlformats.org/officeDocument/2006/relationships/slide" Target="slide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vector/geometrical-background-with-flat-shapes_6095670.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hyperlink" Target="https://www.freepik.com/free-photo/pile-books-clock_1218372.htm#page=1&amp;query=students&amp;position=17utm" TargetMode="External"/><Relationship Id="rId4" Type="http://schemas.openxmlformats.org/officeDocument/2006/relationships/hyperlink" Target="https://www.freepik.com/free-photo/beautiful-young-woman-sitting-chair-reading-book_3279924.htm#page=1&amp;query=students&amp;position=21/?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specimen/Bebas+Neue" TargetMode="External"/><Relationship Id="rId2" Type="http://schemas.openxmlformats.org/officeDocument/2006/relationships/notesSlide" Target="../notesSlides/notesSlide30.xml"/><Relationship Id="rId1" Type="http://schemas.openxmlformats.org/officeDocument/2006/relationships/slideLayout" Target="../slideLayouts/slideLayout30.xml"/><Relationship Id="rId4" Type="http://schemas.openxmlformats.org/officeDocument/2006/relationships/hyperlink" Target="https://fonts.google.com/specimen/Nunito"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2.gif"/><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4"/>
          <p:cNvSpPr txBox="1">
            <a:spLocks noGrp="1"/>
          </p:cNvSpPr>
          <p:nvPr>
            <p:ph type="ctrTitle"/>
          </p:nvPr>
        </p:nvSpPr>
        <p:spPr>
          <a:xfrm>
            <a:off x="1858950" y="1293275"/>
            <a:ext cx="5426100" cy="180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900">
                <a:solidFill>
                  <a:schemeClr val="accent3"/>
                </a:solidFill>
              </a:rPr>
              <a:t>GEING</a:t>
            </a:r>
            <a:endParaRPr sz="10900">
              <a:solidFill>
                <a:schemeClr val="accent3"/>
              </a:solidFill>
            </a:endParaRPr>
          </a:p>
          <a:p>
            <a:pPr marL="0" lvl="0" indent="0" algn="ctr" rtl="0">
              <a:spcBef>
                <a:spcPts val="0"/>
              </a:spcBef>
              <a:spcAft>
                <a:spcPts val="0"/>
              </a:spcAft>
              <a:buNone/>
            </a:pPr>
            <a:r>
              <a:rPr lang="en" sz="3900">
                <a:solidFill>
                  <a:schemeClr val="accent2"/>
                </a:solidFill>
              </a:rPr>
              <a:t>THESIS DEFENSE</a:t>
            </a:r>
            <a:endParaRPr sz="3900">
              <a:solidFill>
                <a:schemeClr val="accent2"/>
              </a:solidFill>
            </a:endParaRPr>
          </a:p>
        </p:txBody>
      </p:sp>
      <p:sp>
        <p:nvSpPr>
          <p:cNvPr id="641" name="Google Shape;641;p34"/>
          <p:cNvSpPr txBox="1">
            <a:spLocks noGrp="1"/>
          </p:cNvSpPr>
          <p:nvPr>
            <p:ph type="subTitle" idx="1"/>
          </p:nvPr>
        </p:nvSpPr>
        <p:spPr>
          <a:xfrm>
            <a:off x="1893525" y="3441450"/>
            <a:ext cx="53154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Here is where your presentation begins</a:t>
            </a:r>
            <a:endParaRPr/>
          </a:p>
          <a:p>
            <a:pPr marL="0" lvl="0" indent="0" algn="ctr" rtl="0">
              <a:spcBef>
                <a:spcPts val="0"/>
              </a:spcBef>
              <a:spcAft>
                <a:spcPts val="0"/>
              </a:spcAft>
              <a:buNone/>
            </a:pPr>
            <a:endParaRPr/>
          </a:p>
        </p:txBody>
      </p:sp>
      <p:sp>
        <p:nvSpPr>
          <p:cNvPr id="642" name="Google Shape;642;p34"/>
          <p:cNvSpPr/>
          <p:nvPr/>
        </p:nvSpPr>
        <p:spPr>
          <a:xfrm>
            <a:off x="4164300" y="3306202"/>
            <a:ext cx="815400" cy="107925"/>
          </a:xfrm>
          <a:custGeom>
            <a:avLst/>
            <a:gdLst/>
            <a:ahLst/>
            <a:cxnLst/>
            <a:rect l="l" t="t" r="r" b="b"/>
            <a:pathLst>
              <a:path w="32616" h="4317" extrusionOk="0">
                <a:moveTo>
                  <a:pt x="8299" y="0"/>
                </a:moveTo>
                <a:lnTo>
                  <a:pt x="4286" y="3101"/>
                </a:lnTo>
                <a:lnTo>
                  <a:pt x="578" y="213"/>
                </a:lnTo>
                <a:lnTo>
                  <a:pt x="1" y="973"/>
                </a:lnTo>
                <a:lnTo>
                  <a:pt x="4286" y="4316"/>
                </a:lnTo>
                <a:lnTo>
                  <a:pt x="8299" y="1186"/>
                </a:lnTo>
                <a:lnTo>
                  <a:pt x="12311" y="4316"/>
                </a:lnTo>
                <a:lnTo>
                  <a:pt x="16323" y="1186"/>
                </a:lnTo>
                <a:lnTo>
                  <a:pt x="20305" y="4316"/>
                </a:lnTo>
                <a:lnTo>
                  <a:pt x="24317" y="1186"/>
                </a:lnTo>
                <a:lnTo>
                  <a:pt x="28329" y="4316"/>
                </a:lnTo>
                <a:lnTo>
                  <a:pt x="32615" y="973"/>
                </a:lnTo>
                <a:lnTo>
                  <a:pt x="32038" y="213"/>
                </a:lnTo>
                <a:lnTo>
                  <a:pt x="28329" y="3101"/>
                </a:lnTo>
                <a:lnTo>
                  <a:pt x="24317" y="0"/>
                </a:lnTo>
                <a:lnTo>
                  <a:pt x="20305" y="3101"/>
                </a:lnTo>
                <a:lnTo>
                  <a:pt x="16323" y="0"/>
                </a:lnTo>
                <a:lnTo>
                  <a:pt x="12311" y="3101"/>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34"/>
          <p:cNvGrpSpPr/>
          <p:nvPr/>
        </p:nvGrpSpPr>
        <p:grpSpPr>
          <a:xfrm>
            <a:off x="1129727" y="2341500"/>
            <a:ext cx="85875" cy="460500"/>
            <a:chOff x="2452450" y="1844550"/>
            <a:chExt cx="85875" cy="460500"/>
          </a:xfrm>
        </p:grpSpPr>
        <p:sp>
          <p:nvSpPr>
            <p:cNvPr id="644" name="Google Shape;644;p34"/>
            <p:cNvSpPr/>
            <p:nvPr/>
          </p:nvSpPr>
          <p:spPr>
            <a:xfrm>
              <a:off x="2452450" y="1844550"/>
              <a:ext cx="85875" cy="85875"/>
            </a:xfrm>
            <a:custGeom>
              <a:avLst/>
              <a:gdLst/>
              <a:ahLst/>
              <a:cxnLst/>
              <a:rect l="l" t="t" r="r" b="b"/>
              <a:pathLst>
                <a:path w="3435" h="3435" extrusionOk="0">
                  <a:moveTo>
                    <a:pt x="0" y="0"/>
                  </a:moveTo>
                  <a:lnTo>
                    <a:pt x="0" y="3435"/>
                  </a:lnTo>
                  <a:lnTo>
                    <a:pt x="3435" y="3435"/>
                  </a:lnTo>
                  <a:lnTo>
                    <a:pt x="343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2452450" y="2032225"/>
              <a:ext cx="85875" cy="85150"/>
            </a:xfrm>
            <a:custGeom>
              <a:avLst/>
              <a:gdLst/>
              <a:ahLst/>
              <a:cxnLst/>
              <a:rect l="l" t="t" r="r" b="b"/>
              <a:pathLst>
                <a:path w="3435" h="3406" extrusionOk="0">
                  <a:moveTo>
                    <a:pt x="0" y="1"/>
                  </a:moveTo>
                  <a:lnTo>
                    <a:pt x="0" y="3405"/>
                  </a:lnTo>
                  <a:lnTo>
                    <a:pt x="3435" y="3405"/>
                  </a:lnTo>
                  <a:lnTo>
                    <a:pt x="343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2452450" y="2219175"/>
              <a:ext cx="85875" cy="85875"/>
            </a:xfrm>
            <a:custGeom>
              <a:avLst/>
              <a:gdLst/>
              <a:ahLst/>
              <a:cxnLst/>
              <a:rect l="l" t="t" r="r" b="b"/>
              <a:pathLst>
                <a:path w="3435" h="3435" extrusionOk="0">
                  <a:moveTo>
                    <a:pt x="0" y="0"/>
                  </a:moveTo>
                  <a:lnTo>
                    <a:pt x="0" y="3435"/>
                  </a:lnTo>
                  <a:lnTo>
                    <a:pt x="3435" y="3435"/>
                  </a:lnTo>
                  <a:lnTo>
                    <a:pt x="343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 4">
            <a:extLst>
              <a:ext uri="{FF2B5EF4-FFF2-40B4-BE49-F238E27FC236}">
                <a16:creationId xmlns:a16="http://schemas.microsoft.com/office/drawing/2014/main" id="{D42EF757-526D-FD90-3B8D-DC98904418C5}"/>
              </a:ext>
            </a:extLst>
          </p:cNvPr>
          <p:cNvPicPr>
            <a:picLocks noChangeAspect="1"/>
          </p:cNvPicPr>
          <p:nvPr/>
        </p:nvPicPr>
        <p:blipFill>
          <a:blip r:embed="rId3"/>
          <a:stretch>
            <a:fillRect/>
          </a:stretch>
        </p:blipFill>
        <p:spPr>
          <a:xfrm>
            <a:off x="3646486" y="236220"/>
            <a:ext cx="1999934" cy="11389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3"/>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MY TABLE</a:t>
            </a:r>
            <a:endParaRPr/>
          </a:p>
        </p:txBody>
      </p:sp>
      <p:graphicFrame>
        <p:nvGraphicFramePr>
          <p:cNvPr id="826" name="Google Shape;826;p43"/>
          <p:cNvGraphicFramePr/>
          <p:nvPr/>
        </p:nvGraphicFramePr>
        <p:xfrm>
          <a:off x="1436175" y="1366275"/>
          <a:ext cx="3000000" cy="3000000"/>
        </p:xfrm>
        <a:graphic>
          <a:graphicData uri="http://schemas.openxmlformats.org/drawingml/2006/table">
            <a:tbl>
              <a:tblPr>
                <a:noFill/>
                <a:tableStyleId>{C96FD1F3-3E24-402E-9A2E-24911DF37889}</a:tableStyleId>
              </a:tblPr>
              <a:tblGrid>
                <a:gridCol w="3301700">
                  <a:extLst>
                    <a:ext uri="{9D8B030D-6E8A-4147-A177-3AD203B41FA5}">
                      <a16:colId xmlns:a16="http://schemas.microsoft.com/office/drawing/2014/main" val="20000"/>
                    </a:ext>
                  </a:extLst>
                </a:gridCol>
                <a:gridCol w="742200">
                  <a:extLst>
                    <a:ext uri="{9D8B030D-6E8A-4147-A177-3AD203B41FA5}">
                      <a16:colId xmlns:a16="http://schemas.microsoft.com/office/drawing/2014/main" val="20001"/>
                    </a:ext>
                  </a:extLst>
                </a:gridCol>
                <a:gridCol w="742200">
                  <a:extLst>
                    <a:ext uri="{9D8B030D-6E8A-4147-A177-3AD203B41FA5}">
                      <a16:colId xmlns:a16="http://schemas.microsoft.com/office/drawing/2014/main" val="20002"/>
                    </a:ext>
                  </a:extLst>
                </a:gridCol>
                <a:gridCol w="742200">
                  <a:extLst>
                    <a:ext uri="{9D8B030D-6E8A-4147-A177-3AD203B41FA5}">
                      <a16:colId xmlns:a16="http://schemas.microsoft.com/office/drawing/2014/main" val="20003"/>
                    </a:ext>
                  </a:extLst>
                </a:gridCol>
                <a:gridCol w="743350">
                  <a:extLst>
                    <a:ext uri="{9D8B030D-6E8A-4147-A177-3AD203B41FA5}">
                      <a16:colId xmlns:a16="http://schemas.microsoft.com/office/drawing/2014/main" val="20004"/>
                    </a:ext>
                  </a:extLst>
                </a:gridCol>
              </a:tblGrid>
              <a:tr h="4313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Nunito"/>
                          <a:ea typeface="Nunito"/>
                          <a:cs typeface="Nunito"/>
                          <a:sym typeface="Nunito"/>
                        </a:rPr>
                        <a:t>Test 1</a:t>
                      </a:r>
                      <a:endParaRPr>
                        <a:solidFill>
                          <a:srgbClr val="FFFFFF"/>
                        </a:solidFill>
                        <a:latin typeface="Nunito"/>
                        <a:ea typeface="Nunito"/>
                        <a:cs typeface="Nunito"/>
                        <a:sym typeface="Nuni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Nunito"/>
                          <a:ea typeface="Nunito"/>
                          <a:cs typeface="Nunito"/>
                          <a:sym typeface="Nunito"/>
                        </a:rPr>
                        <a:t>Test 2</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Nunito"/>
                          <a:ea typeface="Nunito"/>
                          <a:cs typeface="Nunito"/>
                          <a:sym typeface="Nunito"/>
                        </a:rPr>
                        <a:t>Test 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Nunito"/>
                          <a:ea typeface="Nunito"/>
                          <a:cs typeface="Nunito"/>
                          <a:sym typeface="Nunito"/>
                        </a:rPr>
                        <a:t>Test 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31375">
                <a:tc>
                  <a:txBody>
                    <a:bodyPr/>
                    <a:lstStyle/>
                    <a:p>
                      <a:pPr marL="0" lvl="0" indent="0" algn="l" rtl="0">
                        <a:spcBef>
                          <a:spcPts val="0"/>
                        </a:spcBef>
                        <a:spcAft>
                          <a:spcPts val="0"/>
                        </a:spcAft>
                        <a:buNone/>
                      </a:pPr>
                      <a:r>
                        <a:rPr lang="en" sz="2100">
                          <a:solidFill>
                            <a:schemeClr val="accent1"/>
                          </a:solidFill>
                          <a:latin typeface="Bebas Neue"/>
                          <a:ea typeface="Bebas Neue"/>
                          <a:cs typeface="Bebas Neue"/>
                          <a:sym typeface="Bebas Neue"/>
                        </a:rPr>
                        <a:t>DESCRIBE HERE YOUR THE METRICS 1</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t>X</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1375">
                <a:tc>
                  <a:txBody>
                    <a:bodyPr/>
                    <a:lstStyle/>
                    <a:p>
                      <a:pPr marL="0" lvl="0" indent="0" algn="l" rtl="0">
                        <a:spcBef>
                          <a:spcPts val="0"/>
                        </a:spcBef>
                        <a:spcAft>
                          <a:spcPts val="0"/>
                        </a:spcAft>
                        <a:buNone/>
                      </a:pPr>
                      <a:r>
                        <a:rPr lang="en" sz="2100">
                          <a:solidFill>
                            <a:schemeClr val="dk2"/>
                          </a:solidFill>
                          <a:latin typeface="Bebas Neue"/>
                          <a:ea typeface="Bebas Neue"/>
                          <a:cs typeface="Bebas Neue"/>
                          <a:sym typeface="Bebas Neue"/>
                        </a:rPr>
                        <a:t>DESCRIBE HERE YOUR THE METRICS 2</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1375">
                <a:tc>
                  <a:txBody>
                    <a:bodyPr/>
                    <a:lstStyle/>
                    <a:p>
                      <a:pPr marL="0" lvl="0" indent="0" algn="l" rtl="0">
                        <a:spcBef>
                          <a:spcPts val="0"/>
                        </a:spcBef>
                        <a:spcAft>
                          <a:spcPts val="0"/>
                        </a:spcAft>
                        <a:buNone/>
                      </a:pPr>
                      <a:r>
                        <a:rPr lang="en" sz="2100">
                          <a:solidFill>
                            <a:schemeClr val="dk2"/>
                          </a:solidFill>
                          <a:latin typeface="Bebas Neue"/>
                          <a:ea typeface="Bebas Neue"/>
                          <a:cs typeface="Bebas Neue"/>
                          <a:sym typeface="Bebas Neue"/>
                        </a:rPr>
                        <a:t>DESCRIBE HERE YOUR THE METRICS 3</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31375">
                <a:tc>
                  <a:txBody>
                    <a:bodyPr/>
                    <a:lstStyle/>
                    <a:p>
                      <a:pPr marL="0" lvl="0" indent="0" algn="l" rtl="0">
                        <a:spcBef>
                          <a:spcPts val="0"/>
                        </a:spcBef>
                        <a:spcAft>
                          <a:spcPts val="0"/>
                        </a:spcAft>
                        <a:buNone/>
                      </a:pPr>
                      <a:r>
                        <a:rPr lang="en" sz="2100">
                          <a:solidFill>
                            <a:schemeClr val="dk2"/>
                          </a:solidFill>
                          <a:latin typeface="Bebas Neue"/>
                          <a:ea typeface="Bebas Neue"/>
                          <a:cs typeface="Bebas Neue"/>
                          <a:sym typeface="Bebas Neue"/>
                        </a:rPr>
                        <a:t>DESCRIBE HERE YOUR THE METRICS 4</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31375">
                <a:tc>
                  <a:txBody>
                    <a:bodyPr/>
                    <a:lstStyle/>
                    <a:p>
                      <a:pPr marL="0" lvl="0" indent="0" algn="l" rtl="0">
                        <a:spcBef>
                          <a:spcPts val="0"/>
                        </a:spcBef>
                        <a:spcAft>
                          <a:spcPts val="0"/>
                        </a:spcAft>
                        <a:buNone/>
                      </a:pPr>
                      <a:r>
                        <a:rPr lang="en" sz="2100">
                          <a:solidFill>
                            <a:schemeClr val="dk2"/>
                          </a:solidFill>
                          <a:latin typeface="Bebas Neue"/>
                          <a:ea typeface="Bebas Neue"/>
                          <a:cs typeface="Bebas Neue"/>
                          <a:sym typeface="Bebas Neue"/>
                        </a:rPr>
                        <a:t>DESCRIBE HERE YOUR THE METRICS 5</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27" name="Google Shape;827;p43"/>
          <p:cNvSpPr/>
          <p:nvPr/>
        </p:nvSpPr>
        <p:spPr>
          <a:xfrm>
            <a:off x="4887575" y="18766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5621400" y="23753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368900" y="28820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368900" y="33887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7123275" y="33887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5621400" y="18766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368900" y="18766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7116400" y="18766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368900" y="23793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7116400" y="23793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4887575" y="28740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5635075" y="28740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4887575" y="23753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7123275" y="28840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5614525" y="33887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4887575" y="3388700"/>
            <a:ext cx="370200" cy="356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4887575" y="38954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5621400" y="38954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368900" y="38954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7116400" y="38954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4"/>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sp>
        <p:nvSpPr>
          <p:cNvPr id="852" name="Google Shape;852;p44"/>
          <p:cNvSpPr txBox="1"/>
          <p:nvPr/>
        </p:nvSpPr>
        <p:spPr>
          <a:xfrm>
            <a:off x="771625" y="4150675"/>
            <a:ext cx="35301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Nunito"/>
                <a:ea typeface="Nunito"/>
                <a:cs typeface="Nunito"/>
                <a:sym typeface="Nunito"/>
              </a:rPr>
              <a:t>To modify this graph, click on it, follow the link, change the data and paste the new graph here</a:t>
            </a:r>
            <a:endParaRPr sz="1200">
              <a:solidFill>
                <a:schemeClr val="lt1"/>
              </a:solidFill>
              <a:latin typeface="Nunito"/>
              <a:ea typeface="Nunito"/>
              <a:cs typeface="Nunito"/>
              <a:sym typeface="Nunito"/>
            </a:endParaRPr>
          </a:p>
        </p:txBody>
      </p:sp>
      <p:sp>
        <p:nvSpPr>
          <p:cNvPr id="853" name="Google Shape;853;p44"/>
          <p:cNvSpPr txBox="1"/>
          <p:nvPr/>
        </p:nvSpPr>
        <p:spPr>
          <a:xfrm>
            <a:off x="6782399" y="1535406"/>
            <a:ext cx="1401300" cy="424800"/>
          </a:xfrm>
          <a:prstGeom prst="rect">
            <a:avLst/>
          </a:prstGeom>
          <a:noFill/>
          <a:ln>
            <a:noFill/>
          </a:ln>
        </p:spPr>
        <p:txBody>
          <a:bodyPr spcFirstLastPara="1" wrap="square" lIns="91425" tIns="91425" rIns="0" bIns="0" anchor="t" anchorCtr="0">
            <a:noAutofit/>
          </a:bodyPr>
          <a:lstStyle/>
          <a:p>
            <a:pPr marL="0" lvl="0" indent="0" algn="r" rtl="0">
              <a:spcBef>
                <a:spcPts val="0"/>
              </a:spcBef>
              <a:spcAft>
                <a:spcPts val="0"/>
              </a:spcAft>
              <a:buNone/>
            </a:pPr>
            <a:r>
              <a:rPr lang="en" sz="2600">
                <a:solidFill>
                  <a:schemeClr val="lt2"/>
                </a:solidFill>
                <a:latin typeface="Bebas Neue"/>
                <a:ea typeface="Bebas Neue"/>
                <a:cs typeface="Bebas Neue"/>
                <a:sym typeface="Bebas Neue"/>
              </a:rPr>
              <a:t>mars</a:t>
            </a:r>
            <a:endParaRPr sz="2000">
              <a:solidFill>
                <a:schemeClr val="lt2"/>
              </a:solidFill>
              <a:latin typeface="Montserrat SemiBold"/>
              <a:ea typeface="Montserrat SemiBold"/>
              <a:cs typeface="Montserrat SemiBold"/>
              <a:sym typeface="Montserrat SemiBold"/>
            </a:endParaRPr>
          </a:p>
        </p:txBody>
      </p:sp>
      <p:sp>
        <p:nvSpPr>
          <p:cNvPr id="854" name="Google Shape;854;p44"/>
          <p:cNvSpPr txBox="1"/>
          <p:nvPr/>
        </p:nvSpPr>
        <p:spPr>
          <a:xfrm>
            <a:off x="4792375" y="2302300"/>
            <a:ext cx="1033800" cy="2898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sz="2300">
                <a:solidFill>
                  <a:schemeClr val="lt1"/>
                </a:solidFill>
                <a:latin typeface="Nunito"/>
                <a:ea typeface="Nunito"/>
                <a:cs typeface="Nunito"/>
                <a:sym typeface="Nunito"/>
              </a:rPr>
              <a:t>5,408</a:t>
            </a:r>
            <a:endParaRPr sz="2300">
              <a:solidFill>
                <a:schemeClr val="lt1"/>
              </a:solidFill>
              <a:latin typeface="Nunito"/>
              <a:ea typeface="Nunito"/>
              <a:cs typeface="Nunito"/>
              <a:sym typeface="Nunito"/>
            </a:endParaRPr>
          </a:p>
        </p:txBody>
      </p:sp>
      <p:sp>
        <p:nvSpPr>
          <p:cNvPr id="855" name="Google Shape;855;p44"/>
          <p:cNvSpPr txBox="1"/>
          <p:nvPr/>
        </p:nvSpPr>
        <p:spPr>
          <a:xfrm>
            <a:off x="4886886" y="1535406"/>
            <a:ext cx="1401300" cy="424800"/>
          </a:xfrm>
          <a:prstGeom prst="rect">
            <a:avLst/>
          </a:prstGeom>
          <a:noFill/>
          <a:ln>
            <a:noFill/>
          </a:ln>
        </p:spPr>
        <p:txBody>
          <a:bodyPr spcFirstLastPara="1" wrap="square" lIns="91425" tIns="91425" rIns="0" bIns="0" anchor="t" anchorCtr="0">
            <a:noAutofit/>
          </a:bodyPr>
          <a:lstStyle/>
          <a:p>
            <a:pPr marL="0" lvl="0" indent="0" algn="r" rtl="0">
              <a:spcBef>
                <a:spcPts val="0"/>
              </a:spcBef>
              <a:spcAft>
                <a:spcPts val="0"/>
              </a:spcAft>
              <a:buNone/>
            </a:pPr>
            <a:r>
              <a:rPr lang="en" sz="2600">
                <a:solidFill>
                  <a:schemeClr val="lt1"/>
                </a:solidFill>
                <a:latin typeface="Bebas Neue"/>
                <a:ea typeface="Bebas Neue"/>
                <a:cs typeface="Bebas Neue"/>
                <a:sym typeface="Bebas Neue"/>
              </a:rPr>
              <a:t>VENUS</a:t>
            </a:r>
            <a:endParaRPr sz="2600">
              <a:solidFill>
                <a:schemeClr val="lt1"/>
              </a:solidFill>
              <a:latin typeface="Bebas Neue"/>
              <a:ea typeface="Bebas Neue"/>
              <a:cs typeface="Bebas Neue"/>
              <a:sym typeface="Bebas Neue"/>
            </a:endParaRPr>
          </a:p>
        </p:txBody>
      </p:sp>
      <p:sp>
        <p:nvSpPr>
          <p:cNvPr id="856" name="Google Shape;856;p44"/>
          <p:cNvSpPr txBox="1"/>
          <p:nvPr/>
        </p:nvSpPr>
        <p:spPr>
          <a:xfrm>
            <a:off x="4792375" y="2670738"/>
            <a:ext cx="1711200" cy="3354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a:solidFill>
                  <a:schemeClr val="lt1"/>
                </a:solidFill>
                <a:latin typeface="Nunito"/>
                <a:ea typeface="Nunito"/>
                <a:cs typeface="Nunito"/>
                <a:sym typeface="Nunito"/>
              </a:rPr>
              <a:t>It’s the second</a:t>
            </a:r>
            <a:endParaRPr>
              <a:solidFill>
                <a:schemeClr val="lt1"/>
              </a:solidFill>
              <a:latin typeface="Nunito"/>
              <a:ea typeface="Nunito"/>
              <a:cs typeface="Nunito"/>
              <a:sym typeface="Nunito"/>
            </a:endParaRPr>
          </a:p>
        </p:txBody>
      </p:sp>
      <p:cxnSp>
        <p:nvCxnSpPr>
          <p:cNvPr id="857" name="Google Shape;857;p44"/>
          <p:cNvCxnSpPr/>
          <p:nvPr/>
        </p:nvCxnSpPr>
        <p:spPr>
          <a:xfrm>
            <a:off x="6779700" y="2124025"/>
            <a:ext cx="1406700" cy="0"/>
          </a:xfrm>
          <a:prstGeom prst="straightConnector1">
            <a:avLst/>
          </a:prstGeom>
          <a:noFill/>
          <a:ln w="28575" cap="flat" cmpd="sng">
            <a:solidFill>
              <a:schemeClr val="lt2"/>
            </a:solidFill>
            <a:prstDash val="solid"/>
            <a:round/>
            <a:headEnd type="none" w="med" len="med"/>
            <a:tailEnd type="none" w="med" len="med"/>
          </a:ln>
        </p:spPr>
      </p:cxnSp>
      <p:cxnSp>
        <p:nvCxnSpPr>
          <p:cNvPr id="858" name="Google Shape;858;p44"/>
          <p:cNvCxnSpPr/>
          <p:nvPr/>
        </p:nvCxnSpPr>
        <p:spPr>
          <a:xfrm>
            <a:off x="4792375" y="2130100"/>
            <a:ext cx="1495800" cy="0"/>
          </a:xfrm>
          <a:prstGeom prst="straightConnector1">
            <a:avLst/>
          </a:prstGeom>
          <a:noFill/>
          <a:ln w="28575" cap="flat" cmpd="sng">
            <a:solidFill>
              <a:schemeClr val="lt1"/>
            </a:solidFill>
            <a:prstDash val="solid"/>
            <a:round/>
            <a:headEnd type="none" w="med" len="med"/>
            <a:tailEnd type="none" w="med" len="med"/>
          </a:ln>
        </p:spPr>
      </p:cxnSp>
      <p:sp>
        <p:nvSpPr>
          <p:cNvPr id="859" name="Google Shape;859;p44"/>
          <p:cNvSpPr txBox="1"/>
          <p:nvPr/>
        </p:nvSpPr>
        <p:spPr>
          <a:xfrm>
            <a:off x="6763025" y="2302288"/>
            <a:ext cx="1033800" cy="2898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sz="2300">
                <a:solidFill>
                  <a:schemeClr val="lt2"/>
                </a:solidFill>
                <a:latin typeface="Nunito"/>
                <a:ea typeface="Nunito"/>
                <a:cs typeface="Nunito"/>
                <a:sym typeface="Nunito"/>
              </a:rPr>
              <a:t>9,150</a:t>
            </a:r>
            <a:endParaRPr sz="2300">
              <a:solidFill>
                <a:schemeClr val="lt2"/>
              </a:solidFill>
              <a:latin typeface="Nunito"/>
              <a:ea typeface="Nunito"/>
              <a:cs typeface="Nunito"/>
              <a:sym typeface="Nunito"/>
            </a:endParaRPr>
          </a:p>
        </p:txBody>
      </p:sp>
      <p:sp>
        <p:nvSpPr>
          <p:cNvPr id="860" name="Google Shape;860;p44"/>
          <p:cNvSpPr txBox="1"/>
          <p:nvPr/>
        </p:nvSpPr>
        <p:spPr>
          <a:xfrm>
            <a:off x="6763025" y="2670738"/>
            <a:ext cx="1711200" cy="3354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a:solidFill>
                  <a:schemeClr val="lt2"/>
                </a:solidFill>
                <a:latin typeface="Nunito"/>
                <a:ea typeface="Nunito"/>
                <a:cs typeface="Nunito"/>
                <a:sym typeface="Nunito"/>
              </a:rPr>
              <a:t>It’s a cold place</a:t>
            </a:r>
            <a:endParaRPr>
              <a:solidFill>
                <a:schemeClr val="lt2"/>
              </a:solidFill>
              <a:latin typeface="Nunito"/>
              <a:ea typeface="Nunito"/>
              <a:cs typeface="Nunito"/>
              <a:sym typeface="Nunito"/>
            </a:endParaRPr>
          </a:p>
        </p:txBody>
      </p:sp>
      <p:sp>
        <p:nvSpPr>
          <p:cNvPr id="861" name="Google Shape;861;p44"/>
          <p:cNvSpPr txBox="1"/>
          <p:nvPr/>
        </p:nvSpPr>
        <p:spPr>
          <a:xfrm>
            <a:off x="1031375" y="3774575"/>
            <a:ext cx="1026600" cy="2280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1600"/>
              </a:spcAft>
              <a:buNone/>
            </a:pPr>
            <a:r>
              <a:rPr lang="en">
                <a:solidFill>
                  <a:srgbClr val="FFFFFF"/>
                </a:solidFill>
                <a:latin typeface="Nunito"/>
                <a:ea typeface="Nunito"/>
                <a:cs typeface="Nunito"/>
                <a:sym typeface="Nunito"/>
              </a:rPr>
              <a:t>November</a:t>
            </a:r>
            <a:endParaRPr>
              <a:solidFill>
                <a:srgbClr val="FFFFFF"/>
              </a:solidFill>
              <a:latin typeface="Nunito"/>
              <a:ea typeface="Nunito"/>
              <a:cs typeface="Nunito"/>
              <a:sym typeface="Nunito"/>
            </a:endParaRPr>
          </a:p>
        </p:txBody>
      </p:sp>
      <p:sp>
        <p:nvSpPr>
          <p:cNvPr id="862" name="Google Shape;862;p44"/>
          <p:cNvSpPr txBox="1"/>
          <p:nvPr/>
        </p:nvSpPr>
        <p:spPr>
          <a:xfrm>
            <a:off x="2037312" y="3774575"/>
            <a:ext cx="1026600" cy="2280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1600"/>
              </a:spcAft>
              <a:buNone/>
            </a:pPr>
            <a:r>
              <a:rPr lang="en">
                <a:solidFill>
                  <a:schemeClr val="lt1"/>
                </a:solidFill>
                <a:latin typeface="Nunito"/>
                <a:ea typeface="Nunito"/>
                <a:cs typeface="Nunito"/>
                <a:sym typeface="Nunito"/>
              </a:rPr>
              <a:t>December</a:t>
            </a:r>
            <a:endParaRPr>
              <a:solidFill>
                <a:schemeClr val="lt1"/>
              </a:solidFill>
              <a:latin typeface="Nunito"/>
              <a:ea typeface="Nunito"/>
              <a:cs typeface="Nunito"/>
              <a:sym typeface="Nunito"/>
            </a:endParaRPr>
          </a:p>
        </p:txBody>
      </p:sp>
      <p:sp>
        <p:nvSpPr>
          <p:cNvPr id="863" name="Google Shape;863;p44"/>
          <p:cNvSpPr txBox="1"/>
          <p:nvPr/>
        </p:nvSpPr>
        <p:spPr>
          <a:xfrm>
            <a:off x="3063906" y="3774575"/>
            <a:ext cx="1026600" cy="2280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1600"/>
              </a:spcAft>
              <a:buNone/>
            </a:pPr>
            <a:r>
              <a:rPr lang="en">
                <a:solidFill>
                  <a:schemeClr val="lt1"/>
                </a:solidFill>
                <a:latin typeface="Nunito"/>
                <a:ea typeface="Nunito"/>
                <a:cs typeface="Nunito"/>
                <a:sym typeface="Nunito"/>
              </a:rPr>
              <a:t>January</a:t>
            </a:r>
            <a:endParaRPr>
              <a:solidFill>
                <a:schemeClr val="lt1"/>
              </a:solidFill>
              <a:latin typeface="Nunito"/>
              <a:ea typeface="Nunito"/>
              <a:cs typeface="Nunito"/>
              <a:sym typeface="Nunito"/>
            </a:endParaRPr>
          </a:p>
        </p:txBody>
      </p:sp>
      <p:pic>
        <p:nvPicPr>
          <p:cNvPr id="864" name="Google Shape;864;p44" title="Gráfico">
            <a:hlinkClick r:id="rId3"/>
          </p:cNvPr>
          <p:cNvPicPr preferRelativeResize="0"/>
          <p:nvPr/>
        </p:nvPicPr>
        <p:blipFill>
          <a:blip r:embed="rId4">
            <a:alphaModFix/>
          </a:blip>
          <a:stretch>
            <a:fillRect/>
          </a:stretch>
        </p:blipFill>
        <p:spPr>
          <a:xfrm>
            <a:off x="572325" y="1507700"/>
            <a:ext cx="3799026" cy="2349050"/>
          </a:xfrm>
          <a:prstGeom prst="rect">
            <a:avLst/>
          </a:prstGeom>
          <a:noFill/>
          <a:ln>
            <a:noFill/>
          </a:ln>
        </p:spPr>
      </p:pic>
      <p:sp>
        <p:nvSpPr>
          <p:cNvPr id="865" name="Google Shape;865;p44"/>
          <p:cNvSpPr txBox="1"/>
          <p:nvPr/>
        </p:nvSpPr>
        <p:spPr>
          <a:xfrm>
            <a:off x="5715599" y="3161781"/>
            <a:ext cx="1401300" cy="424800"/>
          </a:xfrm>
          <a:prstGeom prst="rect">
            <a:avLst/>
          </a:prstGeom>
          <a:noFill/>
          <a:ln>
            <a:noFill/>
          </a:ln>
        </p:spPr>
        <p:txBody>
          <a:bodyPr spcFirstLastPara="1" wrap="square" lIns="91425" tIns="91425" rIns="0" bIns="0" anchor="t" anchorCtr="0">
            <a:noAutofit/>
          </a:bodyPr>
          <a:lstStyle/>
          <a:p>
            <a:pPr marL="0" lvl="0" indent="0" algn="r" rtl="0">
              <a:spcBef>
                <a:spcPts val="0"/>
              </a:spcBef>
              <a:spcAft>
                <a:spcPts val="0"/>
              </a:spcAft>
              <a:buNone/>
            </a:pPr>
            <a:r>
              <a:rPr lang="en" sz="2600">
                <a:solidFill>
                  <a:schemeClr val="dk2"/>
                </a:solidFill>
                <a:latin typeface="Bebas Neue"/>
                <a:ea typeface="Bebas Neue"/>
                <a:cs typeface="Bebas Neue"/>
                <a:sym typeface="Bebas Neue"/>
              </a:rPr>
              <a:t>jupiter</a:t>
            </a:r>
            <a:endParaRPr sz="2000">
              <a:solidFill>
                <a:schemeClr val="dk2"/>
              </a:solidFill>
              <a:latin typeface="Montserrat SemiBold"/>
              <a:ea typeface="Montserrat SemiBold"/>
              <a:cs typeface="Montserrat SemiBold"/>
              <a:sym typeface="Montserrat SemiBold"/>
            </a:endParaRPr>
          </a:p>
        </p:txBody>
      </p:sp>
      <p:cxnSp>
        <p:nvCxnSpPr>
          <p:cNvPr id="866" name="Google Shape;866;p44"/>
          <p:cNvCxnSpPr/>
          <p:nvPr/>
        </p:nvCxnSpPr>
        <p:spPr>
          <a:xfrm>
            <a:off x="5712900" y="3750400"/>
            <a:ext cx="1406700" cy="0"/>
          </a:xfrm>
          <a:prstGeom prst="straightConnector1">
            <a:avLst/>
          </a:prstGeom>
          <a:noFill/>
          <a:ln w="28575" cap="flat" cmpd="sng">
            <a:solidFill>
              <a:schemeClr val="dk2"/>
            </a:solidFill>
            <a:prstDash val="solid"/>
            <a:round/>
            <a:headEnd type="none" w="med" len="med"/>
            <a:tailEnd type="none" w="med" len="med"/>
          </a:ln>
        </p:spPr>
      </p:cxnSp>
      <p:sp>
        <p:nvSpPr>
          <p:cNvPr id="867" name="Google Shape;867;p44"/>
          <p:cNvSpPr txBox="1"/>
          <p:nvPr/>
        </p:nvSpPr>
        <p:spPr>
          <a:xfrm>
            <a:off x="5696225" y="3928663"/>
            <a:ext cx="1033800" cy="2898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sz="2300">
                <a:solidFill>
                  <a:schemeClr val="dk2"/>
                </a:solidFill>
                <a:latin typeface="Nunito"/>
                <a:ea typeface="Nunito"/>
                <a:cs typeface="Nunito"/>
                <a:sym typeface="Nunito"/>
              </a:rPr>
              <a:t>1,138</a:t>
            </a:r>
            <a:endParaRPr sz="2300">
              <a:solidFill>
                <a:schemeClr val="dk2"/>
              </a:solidFill>
              <a:latin typeface="Nunito"/>
              <a:ea typeface="Nunito"/>
              <a:cs typeface="Nunito"/>
              <a:sym typeface="Nunito"/>
            </a:endParaRPr>
          </a:p>
        </p:txBody>
      </p:sp>
      <p:sp>
        <p:nvSpPr>
          <p:cNvPr id="868" name="Google Shape;868;p44"/>
          <p:cNvSpPr txBox="1"/>
          <p:nvPr/>
        </p:nvSpPr>
        <p:spPr>
          <a:xfrm>
            <a:off x="5696225" y="4297113"/>
            <a:ext cx="1711200" cy="3354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a:solidFill>
                  <a:schemeClr val="dk2"/>
                </a:solidFill>
                <a:latin typeface="Nunito"/>
                <a:ea typeface="Nunito"/>
                <a:cs typeface="Nunito"/>
                <a:sym typeface="Nunito"/>
              </a:rPr>
              <a:t>It’s a big planet</a:t>
            </a:r>
            <a:endParaRPr>
              <a:solidFill>
                <a:schemeClr val="dk2"/>
              </a:solidFill>
              <a:latin typeface="Nunito"/>
              <a:ea typeface="Nunito"/>
              <a:cs typeface="Nunito"/>
              <a:sym typeface="Nunito"/>
            </a:endParaRPr>
          </a:p>
        </p:txBody>
      </p:sp>
      <p:sp>
        <p:nvSpPr>
          <p:cNvPr id="869" name="Google Shape;869;p44"/>
          <p:cNvSpPr/>
          <p:nvPr/>
        </p:nvSpPr>
        <p:spPr>
          <a:xfrm>
            <a:off x="4792373" y="1488975"/>
            <a:ext cx="531000" cy="53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44"/>
          <p:cNvGrpSpPr/>
          <p:nvPr/>
        </p:nvGrpSpPr>
        <p:grpSpPr>
          <a:xfrm>
            <a:off x="4904268" y="1590479"/>
            <a:ext cx="307231" cy="348690"/>
            <a:chOff x="2423775" y="3226875"/>
            <a:chExt cx="259925" cy="295000"/>
          </a:xfrm>
        </p:grpSpPr>
        <p:sp>
          <p:nvSpPr>
            <p:cNvPr id="871" name="Google Shape;871;p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4"/>
          <p:cNvSpPr/>
          <p:nvPr/>
        </p:nvSpPr>
        <p:spPr>
          <a:xfrm>
            <a:off x="6782398" y="1488975"/>
            <a:ext cx="531000" cy="53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4"/>
          <p:cNvGrpSpPr/>
          <p:nvPr/>
        </p:nvGrpSpPr>
        <p:grpSpPr>
          <a:xfrm>
            <a:off x="6872862" y="1577895"/>
            <a:ext cx="350079" cy="349133"/>
            <a:chOff x="2768750" y="3227275"/>
            <a:chExt cx="296175" cy="295375"/>
          </a:xfrm>
        </p:grpSpPr>
        <p:sp>
          <p:nvSpPr>
            <p:cNvPr id="876" name="Google Shape;876;p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4"/>
          <p:cNvSpPr/>
          <p:nvPr/>
        </p:nvSpPr>
        <p:spPr>
          <a:xfrm>
            <a:off x="5696223" y="3112775"/>
            <a:ext cx="531000" cy="53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44"/>
          <p:cNvGrpSpPr/>
          <p:nvPr/>
        </p:nvGrpSpPr>
        <p:grpSpPr>
          <a:xfrm>
            <a:off x="5828573" y="3224120"/>
            <a:ext cx="266305" cy="349133"/>
            <a:chOff x="3167275" y="3227275"/>
            <a:chExt cx="225300" cy="295375"/>
          </a:xfrm>
        </p:grpSpPr>
        <p:sp>
          <p:nvSpPr>
            <p:cNvPr id="886" name="Google Shape;886;p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5"/>
          <p:cNvSpPr txBox="1">
            <a:spLocks noGrp="1"/>
          </p:cNvSpPr>
          <p:nvPr>
            <p:ph type="title"/>
          </p:nvPr>
        </p:nvSpPr>
        <p:spPr>
          <a:xfrm>
            <a:off x="713225" y="539500"/>
            <a:ext cx="77178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896" name="Google Shape;896;p45"/>
          <p:cNvSpPr txBox="1">
            <a:spLocks noGrp="1"/>
          </p:cNvSpPr>
          <p:nvPr>
            <p:ph type="title" idx="2"/>
          </p:nvPr>
        </p:nvSpPr>
        <p:spPr>
          <a:xfrm>
            <a:off x="1622975" y="3083075"/>
            <a:ext cx="1960200" cy="5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7" name="Google Shape;897;p45"/>
          <p:cNvSpPr txBox="1">
            <a:spLocks noGrp="1"/>
          </p:cNvSpPr>
          <p:nvPr>
            <p:ph type="title" idx="3"/>
          </p:nvPr>
        </p:nvSpPr>
        <p:spPr>
          <a:xfrm>
            <a:off x="5490125" y="3083450"/>
            <a:ext cx="1946100" cy="5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898" name="Google Shape;898;p45"/>
          <p:cNvSpPr txBox="1">
            <a:spLocks noGrp="1"/>
          </p:cNvSpPr>
          <p:nvPr>
            <p:ph type="subTitle" idx="1"/>
          </p:nvPr>
        </p:nvSpPr>
        <p:spPr>
          <a:xfrm>
            <a:off x="1187550" y="3565825"/>
            <a:ext cx="2831100" cy="87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smallest planet in the Solar System</a:t>
            </a:r>
            <a:endParaRPr/>
          </a:p>
        </p:txBody>
      </p:sp>
      <p:sp>
        <p:nvSpPr>
          <p:cNvPr id="899" name="Google Shape;899;p45"/>
          <p:cNvSpPr txBox="1">
            <a:spLocks noGrp="1"/>
          </p:cNvSpPr>
          <p:nvPr>
            <p:ph type="subTitle" idx="4"/>
          </p:nvPr>
        </p:nvSpPr>
        <p:spPr>
          <a:xfrm>
            <a:off x="5148200" y="3565825"/>
            <a:ext cx="2831100" cy="87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a gas giant and the biggest planet of them all</a:t>
            </a:r>
            <a:endParaRPr/>
          </a:p>
        </p:txBody>
      </p:sp>
      <p:grpSp>
        <p:nvGrpSpPr>
          <p:cNvPr id="900" name="Google Shape;900;p45"/>
          <p:cNvGrpSpPr/>
          <p:nvPr/>
        </p:nvGrpSpPr>
        <p:grpSpPr>
          <a:xfrm>
            <a:off x="1724088" y="1325440"/>
            <a:ext cx="1758000" cy="1758000"/>
            <a:chOff x="1724088" y="1325440"/>
            <a:chExt cx="1758000" cy="1758000"/>
          </a:xfrm>
        </p:grpSpPr>
        <p:sp>
          <p:nvSpPr>
            <p:cNvPr id="901" name="Google Shape;901;p45"/>
            <p:cNvSpPr/>
            <p:nvPr/>
          </p:nvSpPr>
          <p:spPr>
            <a:xfrm rot="7917139">
              <a:off x="1980661" y="1582013"/>
              <a:ext cx="1244854" cy="1244854"/>
            </a:xfrm>
            <a:prstGeom prst="arc">
              <a:avLst>
                <a:gd name="adj1" fmla="val 18952484"/>
                <a:gd name="adj2" fmla="val 8376722"/>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2233155" y="1834835"/>
              <a:ext cx="739800" cy="739800"/>
            </a:xfrm>
            <a:prstGeom prst="ellipse">
              <a:avLst/>
            </a:prstGeom>
            <a:solidFill>
              <a:schemeClr val="lt2"/>
            </a:solidFill>
            <a:ln>
              <a:noFill/>
            </a:ln>
          </p:spPr>
          <p:txBody>
            <a:bodyPr spcFirstLastPara="1" wrap="square" lIns="91425" tIns="91425" rIns="118275" bIns="91425" anchor="ctr" anchorCtr="0">
              <a:noAutofit/>
            </a:bodyPr>
            <a:lstStyle/>
            <a:p>
              <a:pPr marL="0" lvl="0" indent="0" algn="l" rtl="0">
                <a:spcBef>
                  <a:spcPts val="0"/>
                </a:spcBef>
                <a:spcAft>
                  <a:spcPts val="0"/>
                </a:spcAft>
                <a:buNone/>
              </a:pPr>
              <a:endParaRPr/>
            </a:p>
          </p:txBody>
        </p:sp>
      </p:grpSp>
      <p:sp>
        <p:nvSpPr>
          <p:cNvPr id="903" name="Google Shape;903;p45"/>
          <p:cNvSpPr txBox="1">
            <a:spLocks noGrp="1"/>
          </p:cNvSpPr>
          <p:nvPr>
            <p:ph type="title" idx="2"/>
          </p:nvPr>
        </p:nvSpPr>
        <p:spPr>
          <a:xfrm>
            <a:off x="2334475" y="1936250"/>
            <a:ext cx="537000" cy="5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50%</a:t>
            </a:r>
            <a:endParaRPr sz="2000">
              <a:solidFill>
                <a:schemeClr val="dk1"/>
              </a:solidFill>
            </a:endParaRPr>
          </a:p>
        </p:txBody>
      </p:sp>
      <p:grpSp>
        <p:nvGrpSpPr>
          <p:cNvPr id="904" name="Google Shape;904;p45"/>
          <p:cNvGrpSpPr/>
          <p:nvPr/>
        </p:nvGrpSpPr>
        <p:grpSpPr>
          <a:xfrm>
            <a:off x="5684738" y="1325440"/>
            <a:ext cx="1758000" cy="1758000"/>
            <a:chOff x="5684738" y="1325440"/>
            <a:chExt cx="1758000" cy="1758000"/>
          </a:xfrm>
        </p:grpSpPr>
        <p:sp>
          <p:nvSpPr>
            <p:cNvPr id="905" name="Google Shape;905;p45"/>
            <p:cNvSpPr/>
            <p:nvPr/>
          </p:nvSpPr>
          <p:spPr>
            <a:xfrm rot="7917139">
              <a:off x="5941311" y="1582013"/>
              <a:ext cx="1244854" cy="1244854"/>
            </a:xfrm>
            <a:prstGeom prst="arc">
              <a:avLst>
                <a:gd name="adj1" fmla="val 13524773"/>
                <a:gd name="adj2" fmla="val 8376722"/>
              </a:avLst>
            </a:prstGeom>
            <a:noFill/>
            <a:ln w="152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6193805" y="1834835"/>
              <a:ext cx="739800" cy="739800"/>
            </a:xfrm>
            <a:prstGeom prst="ellipse">
              <a:avLst/>
            </a:prstGeom>
            <a:solidFill>
              <a:schemeClr val="dk2"/>
            </a:solidFill>
            <a:ln>
              <a:noFill/>
            </a:ln>
          </p:spPr>
          <p:txBody>
            <a:bodyPr spcFirstLastPara="1" wrap="square" lIns="91425" tIns="91425" rIns="118275" bIns="91425" anchor="ctr" anchorCtr="0">
              <a:noAutofit/>
            </a:bodyPr>
            <a:lstStyle/>
            <a:p>
              <a:pPr marL="0" lvl="0" indent="0" algn="l" rtl="0">
                <a:spcBef>
                  <a:spcPts val="0"/>
                </a:spcBef>
                <a:spcAft>
                  <a:spcPts val="0"/>
                </a:spcAft>
                <a:buNone/>
              </a:pPr>
              <a:endParaRPr/>
            </a:p>
          </p:txBody>
        </p:sp>
      </p:grpSp>
      <p:sp>
        <p:nvSpPr>
          <p:cNvPr id="907" name="Google Shape;907;p45"/>
          <p:cNvSpPr txBox="1">
            <a:spLocks noGrp="1"/>
          </p:cNvSpPr>
          <p:nvPr>
            <p:ph type="title" idx="2"/>
          </p:nvPr>
        </p:nvSpPr>
        <p:spPr>
          <a:xfrm>
            <a:off x="6295125" y="1936250"/>
            <a:ext cx="537000" cy="5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75%</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6"/>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BIBLIOGRAPHICAL REFERENCES</a:t>
            </a:r>
            <a:endParaRPr/>
          </a:p>
        </p:txBody>
      </p:sp>
      <p:sp>
        <p:nvSpPr>
          <p:cNvPr id="913" name="Google Shape;913;p46"/>
          <p:cNvSpPr txBox="1">
            <a:spLocks noGrp="1"/>
          </p:cNvSpPr>
          <p:nvPr>
            <p:ph type="subTitle" idx="1"/>
          </p:nvPr>
        </p:nvSpPr>
        <p:spPr>
          <a:xfrm>
            <a:off x="2008625" y="2002825"/>
            <a:ext cx="5149800" cy="2004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 AUTHOR (YEAR). Title of the publication. Publisher ● AUTHOR (YEAR). Title of the publication. Publisher ● AUTHOR (YEAR). Title of the publication. Publisher ● AUTHOR (YEAR). Title of the publication. Publisher ● AUTHOR (YEAR). Title of the publication. Publisher ● AUTHOR (YEAR). Title of the publication. Publisher ● AUTHOR (YEAR). Title of the publication. Publisher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47"/>
          <p:cNvSpPr txBox="1">
            <a:spLocks noGrp="1"/>
          </p:cNvSpPr>
          <p:nvPr>
            <p:ph type="title" idx="2"/>
          </p:nvPr>
        </p:nvSpPr>
        <p:spPr>
          <a:xfrm>
            <a:off x="1056475" y="1477864"/>
            <a:ext cx="4888500" cy="106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SECTION</a:t>
            </a:r>
            <a:endParaRPr/>
          </a:p>
        </p:txBody>
      </p:sp>
      <p:sp>
        <p:nvSpPr>
          <p:cNvPr id="919" name="Google Shape;919;p47"/>
          <p:cNvSpPr txBox="1">
            <a:spLocks noGrp="1"/>
          </p:cNvSpPr>
          <p:nvPr>
            <p:ph type="title"/>
          </p:nvPr>
        </p:nvSpPr>
        <p:spPr>
          <a:xfrm>
            <a:off x="6442713" y="1962025"/>
            <a:ext cx="1198500" cy="11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920" name="Google Shape;920;p47"/>
          <p:cNvGrpSpPr/>
          <p:nvPr/>
        </p:nvGrpSpPr>
        <p:grpSpPr>
          <a:xfrm rot="-5400000">
            <a:off x="6651726" y="3509626"/>
            <a:ext cx="920191" cy="1277169"/>
            <a:chOff x="744950" y="2537550"/>
            <a:chExt cx="1156600" cy="1629250"/>
          </a:xfrm>
        </p:grpSpPr>
        <p:sp>
          <p:nvSpPr>
            <p:cNvPr id="921" name="Google Shape;921;p47"/>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7"/>
          <p:cNvGrpSpPr/>
          <p:nvPr/>
        </p:nvGrpSpPr>
        <p:grpSpPr>
          <a:xfrm rot="10800000">
            <a:off x="4933700" y="539500"/>
            <a:ext cx="911900" cy="277375"/>
            <a:chOff x="3792125" y="4705525"/>
            <a:chExt cx="911900" cy="277375"/>
          </a:xfrm>
        </p:grpSpPr>
        <p:sp>
          <p:nvSpPr>
            <p:cNvPr id="945" name="Google Shape;945;p47"/>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47"/>
          <p:cNvSpPr txBox="1">
            <a:spLocks noGrp="1"/>
          </p:cNvSpPr>
          <p:nvPr>
            <p:ph type="subTitle" idx="1"/>
          </p:nvPr>
        </p:nvSpPr>
        <p:spPr>
          <a:xfrm>
            <a:off x="2003675" y="2723150"/>
            <a:ext cx="3941100" cy="71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if you need it</a:t>
            </a:r>
            <a:endParaRPr/>
          </a:p>
          <a:p>
            <a:pPr marL="0" lvl="0" indent="0" algn="r" rtl="0">
              <a:spcBef>
                <a:spcPts val="1600"/>
              </a:spcBef>
              <a:spcAft>
                <a:spcPts val="1600"/>
              </a:spcAft>
              <a:buNone/>
            </a:pPr>
            <a:endParaRPr/>
          </a:p>
        </p:txBody>
      </p:sp>
      <p:grpSp>
        <p:nvGrpSpPr>
          <p:cNvPr id="956" name="Google Shape;956;p47"/>
          <p:cNvGrpSpPr/>
          <p:nvPr/>
        </p:nvGrpSpPr>
        <p:grpSpPr>
          <a:xfrm>
            <a:off x="6289481" y="1809709"/>
            <a:ext cx="1504975" cy="1502001"/>
            <a:chOff x="2896225" y="1941050"/>
            <a:chExt cx="1812350" cy="1808550"/>
          </a:xfrm>
        </p:grpSpPr>
        <p:sp>
          <p:nvSpPr>
            <p:cNvPr id="957" name="Google Shape;957;p47"/>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48"/>
          <p:cNvSpPr/>
          <p:nvPr/>
        </p:nvSpPr>
        <p:spPr>
          <a:xfrm>
            <a:off x="5142556" y="1193350"/>
            <a:ext cx="3364501" cy="305198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txBox="1">
            <a:spLocks noGrp="1"/>
          </p:cNvSpPr>
          <p:nvPr>
            <p:ph type="title"/>
          </p:nvPr>
        </p:nvSpPr>
        <p:spPr>
          <a:xfrm>
            <a:off x="713225" y="768100"/>
            <a:ext cx="3887700" cy="6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TITLE GOES HERE</a:t>
            </a:r>
            <a:endParaRPr/>
          </a:p>
        </p:txBody>
      </p:sp>
      <p:sp>
        <p:nvSpPr>
          <p:cNvPr id="967" name="Google Shape;967;p48"/>
          <p:cNvSpPr txBox="1">
            <a:spLocks noGrp="1"/>
          </p:cNvSpPr>
          <p:nvPr>
            <p:ph type="body" idx="1"/>
          </p:nvPr>
        </p:nvSpPr>
        <p:spPr>
          <a:xfrm>
            <a:off x="713225" y="1703250"/>
            <a:ext cx="4245300" cy="29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1294A"/>
              </a:buClr>
              <a:buSzPts val="1100"/>
              <a:buFont typeface="Arial"/>
              <a:buNone/>
            </a:pPr>
            <a:r>
              <a:rPr lang="en">
                <a:solidFill>
                  <a:schemeClr val="lt1"/>
                </a:solidFill>
              </a:rPr>
              <a:t>Do you know what helps you make your point clear? Lists like this one:</a:t>
            </a:r>
            <a:endParaRPr>
              <a:solidFill>
                <a:schemeClr val="lt1"/>
              </a:solidFill>
            </a:endParaRPr>
          </a:p>
          <a:p>
            <a:pPr marL="0" lvl="0" indent="0" algn="l" rtl="0">
              <a:spcBef>
                <a:spcPts val="0"/>
              </a:spcBef>
              <a:spcAft>
                <a:spcPts val="0"/>
              </a:spcAft>
              <a:buClr>
                <a:srgbClr val="41294A"/>
              </a:buClr>
              <a:buSzPts val="1100"/>
              <a:buFont typeface="Arial"/>
              <a:buNone/>
            </a:pPr>
            <a:endParaRPr>
              <a:solidFill>
                <a:schemeClr val="lt1"/>
              </a:solidFill>
            </a:endParaRPr>
          </a:p>
          <a:p>
            <a:pPr marL="457200" lvl="0" indent="-330200" algn="l" rtl="0">
              <a:spcBef>
                <a:spcPts val="0"/>
              </a:spcBef>
              <a:spcAft>
                <a:spcPts val="0"/>
              </a:spcAft>
              <a:buClr>
                <a:schemeClr val="lt1"/>
              </a:buClr>
              <a:buSzPts val="1600"/>
              <a:buFont typeface="Nunito"/>
              <a:buChar char="●"/>
            </a:pPr>
            <a:r>
              <a:rPr lang="en">
                <a:solidFill>
                  <a:schemeClr val="lt1"/>
                </a:solidFill>
              </a:rPr>
              <a:t>They’re simple</a:t>
            </a:r>
            <a:endParaRPr>
              <a:solidFill>
                <a:schemeClr val="lt1"/>
              </a:solidFill>
            </a:endParaRPr>
          </a:p>
          <a:p>
            <a:pPr marL="457200" lvl="0" indent="-330200" algn="l" rtl="0">
              <a:spcBef>
                <a:spcPts val="0"/>
              </a:spcBef>
              <a:spcAft>
                <a:spcPts val="0"/>
              </a:spcAft>
              <a:buClr>
                <a:schemeClr val="lt1"/>
              </a:buClr>
              <a:buSzPts val="1600"/>
              <a:buFont typeface="Nunito"/>
              <a:buChar char="●"/>
            </a:pPr>
            <a:r>
              <a:rPr lang="en">
                <a:solidFill>
                  <a:schemeClr val="lt1"/>
                </a:solidFill>
              </a:rPr>
              <a:t>You can organize your ideas clearly</a:t>
            </a:r>
            <a:endParaRPr>
              <a:solidFill>
                <a:schemeClr val="lt1"/>
              </a:solidFill>
            </a:endParaRPr>
          </a:p>
          <a:p>
            <a:pPr marL="457200" lvl="0" indent="-330200" algn="l" rtl="0">
              <a:spcBef>
                <a:spcPts val="0"/>
              </a:spcBef>
              <a:spcAft>
                <a:spcPts val="0"/>
              </a:spcAft>
              <a:buClr>
                <a:schemeClr val="lt1"/>
              </a:buClr>
              <a:buSzPts val="1600"/>
              <a:buFont typeface="Nunito"/>
              <a:buChar char="●"/>
            </a:pPr>
            <a:r>
              <a:rPr lang="en">
                <a:solidFill>
                  <a:schemeClr val="lt1"/>
                </a:solidFill>
              </a:rPr>
              <a:t>You’ll never forget to buy milk!</a:t>
            </a:r>
            <a:endParaRPr>
              <a:solidFill>
                <a:schemeClr val="lt1"/>
              </a:solidFill>
            </a:endParaRPr>
          </a:p>
          <a:p>
            <a:pPr marL="0" lvl="0" indent="0" algn="l" rtl="0">
              <a:spcBef>
                <a:spcPts val="0"/>
              </a:spcBef>
              <a:spcAft>
                <a:spcPts val="0"/>
              </a:spcAft>
              <a:buClr>
                <a:srgbClr val="41294A"/>
              </a:buClr>
              <a:buSzPts val="1100"/>
              <a:buFont typeface="Arial"/>
              <a:buNone/>
            </a:pPr>
            <a:endParaRPr>
              <a:solidFill>
                <a:schemeClr val="lt1"/>
              </a:solidFill>
            </a:endParaRPr>
          </a:p>
          <a:p>
            <a:pPr marL="0" lvl="0" indent="0" algn="l" rtl="0">
              <a:spcBef>
                <a:spcPts val="0"/>
              </a:spcBef>
              <a:spcAft>
                <a:spcPts val="0"/>
              </a:spcAft>
              <a:buClr>
                <a:srgbClr val="41294A"/>
              </a:buClr>
              <a:buSzPts val="1100"/>
              <a:buFont typeface="Arial"/>
              <a:buNone/>
            </a:pPr>
            <a:r>
              <a:rPr lang="en">
                <a:solidFill>
                  <a:schemeClr val="lt1"/>
                </a:solidFill>
              </a:rPr>
              <a:t>And the most important thing: the audience won’t miss the point of your presentation</a:t>
            </a:r>
            <a:endParaRPr>
              <a:solidFill>
                <a:schemeClr val="lt1"/>
              </a:solidFill>
            </a:endParaRPr>
          </a:p>
        </p:txBody>
      </p:sp>
      <p:grpSp>
        <p:nvGrpSpPr>
          <p:cNvPr id="968" name="Google Shape;968;p48"/>
          <p:cNvGrpSpPr/>
          <p:nvPr/>
        </p:nvGrpSpPr>
        <p:grpSpPr>
          <a:xfrm>
            <a:off x="7037983" y="1193340"/>
            <a:ext cx="1392907" cy="1392863"/>
            <a:chOff x="5813450" y="1086925"/>
            <a:chExt cx="845775" cy="845800"/>
          </a:xfrm>
        </p:grpSpPr>
        <p:sp>
          <p:nvSpPr>
            <p:cNvPr id="969" name="Google Shape;969;p48"/>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0" name="Google Shape;980;p48"/>
          <p:cNvPicPr preferRelativeResize="0"/>
          <p:nvPr/>
        </p:nvPicPr>
        <p:blipFill rotWithShape="1">
          <a:blip r:embed="rId3">
            <a:alphaModFix/>
          </a:blip>
          <a:srcRect l="10934" r="21314"/>
          <a:stretch/>
        </p:blipFill>
        <p:spPr>
          <a:xfrm flipH="1">
            <a:off x="5078206" y="1380382"/>
            <a:ext cx="3105900" cy="30558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49"/>
          <p:cNvSpPr txBox="1">
            <a:spLocks noGrp="1"/>
          </p:cNvSpPr>
          <p:nvPr>
            <p:ph type="title"/>
          </p:nvPr>
        </p:nvSpPr>
        <p:spPr>
          <a:xfrm>
            <a:off x="713225" y="1135775"/>
            <a:ext cx="39135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3,000</a:t>
            </a:r>
            <a:endParaRPr/>
          </a:p>
        </p:txBody>
      </p:sp>
      <p:sp>
        <p:nvSpPr>
          <p:cNvPr id="986" name="Google Shape;986;p49"/>
          <p:cNvSpPr txBox="1">
            <a:spLocks noGrp="1"/>
          </p:cNvSpPr>
          <p:nvPr>
            <p:ph type="subTitle" idx="1"/>
          </p:nvPr>
        </p:nvSpPr>
        <p:spPr>
          <a:xfrm>
            <a:off x="713225" y="1841800"/>
            <a:ext cx="39135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a:t>
            </a:r>
            <a:endParaRPr/>
          </a:p>
        </p:txBody>
      </p:sp>
      <p:sp>
        <p:nvSpPr>
          <p:cNvPr id="987" name="Google Shape;987;p49"/>
          <p:cNvSpPr txBox="1">
            <a:spLocks noGrp="1"/>
          </p:cNvSpPr>
          <p:nvPr>
            <p:ph type="title" idx="2"/>
          </p:nvPr>
        </p:nvSpPr>
        <p:spPr>
          <a:xfrm>
            <a:off x="4517400" y="3333050"/>
            <a:ext cx="39135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590,000</a:t>
            </a:r>
            <a:endParaRPr/>
          </a:p>
        </p:txBody>
      </p:sp>
      <p:sp>
        <p:nvSpPr>
          <p:cNvPr id="988" name="Google Shape;988;p49"/>
          <p:cNvSpPr txBox="1">
            <a:spLocks noGrp="1"/>
          </p:cNvSpPr>
          <p:nvPr>
            <p:ph type="subTitle" idx="3"/>
          </p:nvPr>
        </p:nvSpPr>
        <p:spPr>
          <a:xfrm>
            <a:off x="4517400" y="4039075"/>
            <a:ext cx="39135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but it’s hot</a:t>
            </a:r>
            <a:endParaRPr/>
          </a:p>
        </p:txBody>
      </p:sp>
      <p:grpSp>
        <p:nvGrpSpPr>
          <p:cNvPr id="989" name="Google Shape;989;p49"/>
          <p:cNvGrpSpPr/>
          <p:nvPr/>
        </p:nvGrpSpPr>
        <p:grpSpPr>
          <a:xfrm>
            <a:off x="1156962" y="2356258"/>
            <a:ext cx="3020213" cy="362400"/>
            <a:chOff x="3792125" y="4873450"/>
            <a:chExt cx="911900" cy="109450"/>
          </a:xfrm>
        </p:grpSpPr>
        <p:sp>
          <p:nvSpPr>
            <p:cNvPr id="990" name="Google Shape;990;p49"/>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9"/>
          <p:cNvGrpSpPr/>
          <p:nvPr/>
        </p:nvGrpSpPr>
        <p:grpSpPr>
          <a:xfrm rot="10800000">
            <a:off x="4964049" y="2718658"/>
            <a:ext cx="3020213" cy="362400"/>
            <a:chOff x="3792125" y="4873450"/>
            <a:chExt cx="911900" cy="109450"/>
          </a:xfrm>
        </p:grpSpPr>
        <p:sp>
          <p:nvSpPr>
            <p:cNvPr id="996" name="Google Shape;996;p49"/>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50"/>
          <p:cNvSpPr txBox="1">
            <a:spLocks noGrp="1"/>
          </p:cNvSpPr>
          <p:nvPr>
            <p:ph type="title"/>
          </p:nvPr>
        </p:nvSpPr>
        <p:spPr>
          <a:xfrm>
            <a:off x="713225" y="1436350"/>
            <a:ext cx="7717800" cy="14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1,000,500</a:t>
            </a:r>
            <a:endParaRPr/>
          </a:p>
        </p:txBody>
      </p:sp>
      <p:sp>
        <p:nvSpPr>
          <p:cNvPr id="1006" name="Google Shape;1006;p50"/>
          <p:cNvSpPr txBox="1">
            <a:spLocks noGrp="1"/>
          </p:cNvSpPr>
          <p:nvPr>
            <p:ph type="body" idx="1"/>
          </p:nvPr>
        </p:nvSpPr>
        <p:spPr>
          <a:xfrm>
            <a:off x="713225" y="2847425"/>
            <a:ext cx="7717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grpSp>
        <p:nvGrpSpPr>
          <p:cNvPr id="1007" name="Google Shape;1007;p50"/>
          <p:cNvGrpSpPr/>
          <p:nvPr/>
        </p:nvGrpSpPr>
        <p:grpSpPr>
          <a:xfrm>
            <a:off x="3843163" y="3681402"/>
            <a:ext cx="1458128" cy="443523"/>
            <a:chOff x="3792125" y="4705525"/>
            <a:chExt cx="911900" cy="277375"/>
          </a:xfrm>
        </p:grpSpPr>
        <p:sp>
          <p:nvSpPr>
            <p:cNvPr id="1008" name="Google Shape;1008;p50"/>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1"/>
        <p:cNvGrpSpPr/>
        <p:nvPr/>
      </p:nvGrpSpPr>
      <p:grpSpPr>
        <a:xfrm>
          <a:off x="0" y="0"/>
          <a:ext cx="0" cy="0"/>
          <a:chOff x="0" y="0"/>
          <a:chExt cx="0" cy="0"/>
        </a:xfrm>
      </p:grpSpPr>
      <p:sp>
        <p:nvSpPr>
          <p:cNvPr id="1022" name="Google Shape;1022;p51"/>
          <p:cNvSpPr txBox="1">
            <a:spLocks noGrp="1"/>
          </p:cNvSpPr>
          <p:nvPr>
            <p:ph type="body" idx="1"/>
          </p:nvPr>
        </p:nvSpPr>
        <p:spPr>
          <a:xfrm>
            <a:off x="1127650" y="658675"/>
            <a:ext cx="2742900" cy="18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 IMAGE IS WORTH A THOUSAND WORDS</a:t>
            </a:r>
            <a:endParaRPr/>
          </a:p>
        </p:txBody>
      </p:sp>
      <p:sp>
        <p:nvSpPr>
          <p:cNvPr id="1023" name="Google Shape;1023;p51"/>
          <p:cNvSpPr/>
          <p:nvPr/>
        </p:nvSpPr>
        <p:spPr>
          <a:xfrm rot="10800000">
            <a:off x="32085" y="989077"/>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1"/>
          <p:cNvSpPr/>
          <p:nvPr/>
        </p:nvSpPr>
        <p:spPr>
          <a:xfrm>
            <a:off x="0" y="16287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51"/>
          <p:cNvGrpSpPr/>
          <p:nvPr/>
        </p:nvGrpSpPr>
        <p:grpSpPr>
          <a:xfrm rot="-5400000">
            <a:off x="1867388" y="3472791"/>
            <a:ext cx="805572" cy="1117828"/>
            <a:chOff x="744950" y="2537550"/>
            <a:chExt cx="1156600" cy="1629250"/>
          </a:xfrm>
        </p:grpSpPr>
        <p:sp>
          <p:nvSpPr>
            <p:cNvPr id="1026" name="Google Shape;1026;p51"/>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1"/>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1"/>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1"/>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1"/>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1"/>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1"/>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1"/>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1"/>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1"/>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1"/>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1"/>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1"/>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1"/>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1"/>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1"/>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1"/>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1"/>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52"/>
          <p:cNvSpPr txBox="1">
            <a:spLocks noGrp="1"/>
          </p:cNvSpPr>
          <p:nvPr>
            <p:ph type="title"/>
          </p:nvPr>
        </p:nvSpPr>
        <p:spPr>
          <a:xfrm>
            <a:off x="713225" y="1269600"/>
            <a:ext cx="3249300" cy="75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 WEB</a:t>
            </a:r>
            <a:endParaRPr/>
          </a:p>
        </p:txBody>
      </p:sp>
      <p:grpSp>
        <p:nvGrpSpPr>
          <p:cNvPr id="1054" name="Google Shape;1054;p52"/>
          <p:cNvGrpSpPr/>
          <p:nvPr/>
        </p:nvGrpSpPr>
        <p:grpSpPr>
          <a:xfrm>
            <a:off x="4458909" y="1467029"/>
            <a:ext cx="3315134" cy="2452477"/>
            <a:chOff x="1917372" y="1288466"/>
            <a:chExt cx="2993079" cy="2405568"/>
          </a:xfrm>
        </p:grpSpPr>
        <p:sp>
          <p:nvSpPr>
            <p:cNvPr id="1055" name="Google Shape;1055;p52"/>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2"/>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2"/>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1917372" y="2984544"/>
              <a:ext cx="2993079" cy="29932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2"/>
            <p:cNvSpPr/>
            <p:nvPr/>
          </p:nvSpPr>
          <p:spPr>
            <a:xfrm>
              <a:off x="3363961" y="3084313"/>
              <a:ext cx="99753" cy="99786"/>
            </a:xfrm>
            <a:custGeom>
              <a:avLst/>
              <a:gdLst/>
              <a:ahLst/>
              <a:cxnLst/>
              <a:rect l="l" t="t" r="r" b="b"/>
              <a:pathLst>
                <a:path w="6117" h="6119" extrusionOk="0">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2"/>
            <p:cNvSpPr/>
            <p:nvPr/>
          </p:nvSpPr>
          <p:spPr>
            <a:xfrm>
              <a:off x="3120490" y="3283851"/>
              <a:ext cx="586711" cy="78276"/>
            </a:xfrm>
            <a:custGeom>
              <a:avLst/>
              <a:gdLst/>
              <a:ahLst/>
              <a:cxnLst/>
              <a:rect l="l" t="t" r="r" b="b"/>
              <a:pathLst>
                <a:path w="35978" h="4800" extrusionOk="0">
                  <a:moveTo>
                    <a:pt x="334" y="1"/>
                  </a:moveTo>
                  <a:lnTo>
                    <a:pt x="1" y="4800"/>
                  </a:lnTo>
                  <a:lnTo>
                    <a:pt x="35978" y="4800"/>
                  </a:lnTo>
                  <a:lnTo>
                    <a:pt x="35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1" name="Google Shape;1061;p52"/>
          <p:cNvPicPr preferRelativeResize="0"/>
          <p:nvPr/>
        </p:nvPicPr>
        <p:blipFill>
          <a:blip r:embed="rId3">
            <a:alphaModFix/>
          </a:blip>
          <a:stretch>
            <a:fillRect/>
          </a:stretch>
        </p:blipFill>
        <p:spPr>
          <a:xfrm>
            <a:off x="4590444" y="1592425"/>
            <a:ext cx="3052068" cy="1724425"/>
          </a:xfrm>
          <a:prstGeom prst="rect">
            <a:avLst/>
          </a:prstGeom>
          <a:noFill/>
          <a:ln>
            <a:noFill/>
          </a:ln>
        </p:spPr>
      </p:pic>
      <p:grpSp>
        <p:nvGrpSpPr>
          <p:cNvPr id="1062" name="Google Shape;1062;p52"/>
          <p:cNvGrpSpPr/>
          <p:nvPr/>
        </p:nvGrpSpPr>
        <p:grpSpPr>
          <a:xfrm>
            <a:off x="7089603" y="2623806"/>
            <a:ext cx="1332375" cy="1724426"/>
            <a:chOff x="4338285" y="2552085"/>
            <a:chExt cx="1202939" cy="1556763"/>
          </a:xfrm>
        </p:grpSpPr>
        <p:sp>
          <p:nvSpPr>
            <p:cNvPr id="1063" name="Google Shape;1063;p52"/>
            <p:cNvSpPr/>
            <p:nvPr/>
          </p:nvSpPr>
          <p:spPr>
            <a:xfrm>
              <a:off x="4338285" y="2552085"/>
              <a:ext cx="1202939" cy="1556763"/>
            </a:xfrm>
            <a:custGeom>
              <a:avLst/>
              <a:gdLst/>
              <a:ahLst/>
              <a:cxnLst/>
              <a:rect l="l" t="t" r="r" b="b"/>
              <a:pathLst>
                <a:path w="73766" h="95463" extrusionOk="0">
                  <a:moveTo>
                    <a:pt x="4340" y="1"/>
                  </a:moveTo>
                  <a:cubicBezTo>
                    <a:pt x="1935" y="1"/>
                    <a:pt x="0" y="1936"/>
                    <a:pt x="0" y="4340"/>
                  </a:cubicBezTo>
                  <a:lnTo>
                    <a:pt x="0" y="91123"/>
                  </a:lnTo>
                  <a:cubicBezTo>
                    <a:pt x="0" y="93527"/>
                    <a:pt x="1935" y="95462"/>
                    <a:pt x="4340" y="95462"/>
                  </a:cubicBezTo>
                  <a:lnTo>
                    <a:pt x="69426" y="95462"/>
                  </a:lnTo>
                  <a:cubicBezTo>
                    <a:pt x="71830" y="95462"/>
                    <a:pt x="73766" y="93527"/>
                    <a:pt x="73766" y="91123"/>
                  </a:cubicBezTo>
                  <a:lnTo>
                    <a:pt x="73766" y="4340"/>
                  </a:lnTo>
                  <a:cubicBezTo>
                    <a:pt x="73766" y="1936"/>
                    <a:pt x="71830" y="1"/>
                    <a:pt x="69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4409044" y="2622860"/>
              <a:ext cx="1061423" cy="1415230"/>
            </a:xfrm>
            <a:custGeom>
              <a:avLst/>
              <a:gdLst/>
              <a:ahLst/>
              <a:cxnLst/>
              <a:rect l="l" t="t" r="r" b="b"/>
              <a:pathLst>
                <a:path w="65088" h="86784" extrusionOk="0">
                  <a:moveTo>
                    <a:pt x="1" y="0"/>
                  </a:moveTo>
                  <a:lnTo>
                    <a:pt x="1" y="34371"/>
                  </a:lnTo>
                  <a:lnTo>
                    <a:pt x="1" y="86783"/>
                  </a:lnTo>
                  <a:lnTo>
                    <a:pt x="65087" y="86783"/>
                  </a:lnTo>
                  <a:lnTo>
                    <a:pt x="65087" y="34371"/>
                  </a:lnTo>
                  <a:lnTo>
                    <a:pt x="650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5" name="Google Shape;1065;p52"/>
          <p:cNvPicPr preferRelativeResize="0"/>
          <p:nvPr/>
        </p:nvPicPr>
        <p:blipFill rotWithShape="1">
          <a:blip r:embed="rId4">
            <a:alphaModFix/>
          </a:blip>
          <a:srcRect b="6331"/>
          <a:stretch/>
        </p:blipFill>
        <p:spPr>
          <a:xfrm>
            <a:off x="7169275" y="2708025"/>
            <a:ext cx="1173000" cy="1571100"/>
          </a:xfrm>
          <a:prstGeom prst="rect">
            <a:avLst/>
          </a:prstGeom>
          <a:noFill/>
          <a:ln>
            <a:noFill/>
          </a:ln>
        </p:spPr>
      </p:pic>
      <p:grpSp>
        <p:nvGrpSpPr>
          <p:cNvPr id="1066" name="Google Shape;1066;p52"/>
          <p:cNvGrpSpPr/>
          <p:nvPr/>
        </p:nvGrpSpPr>
        <p:grpSpPr>
          <a:xfrm>
            <a:off x="6707790" y="3580320"/>
            <a:ext cx="562386" cy="990587"/>
            <a:chOff x="4089139" y="3416366"/>
            <a:chExt cx="446516" cy="927342"/>
          </a:xfrm>
        </p:grpSpPr>
        <p:sp>
          <p:nvSpPr>
            <p:cNvPr id="1067" name="Google Shape;1067;p52"/>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71" name="Google Shape;1071;p52"/>
          <p:cNvPicPr preferRelativeResize="0"/>
          <p:nvPr/>
        </p:nvPicPr>
        <p:blipFill rotWithShape="1">
          <a:blip r:embed="rId5">
            <a:alphaModFix/>
          </a:blip>
          <a:srcRect r="3306"/>
          <a:stretch/>
        </p:blipFill>
        <p:spPr>
          <a:xfrm>
            <a:off x="6758888" y="3628463"/>
            <a:ext cx="460200" cy="894300"/>
          </a:xfrm>
          <a:prstGeom prst="rect">
            <a:avLst/>
          </a:prstGeom>
          <a:noFill/>
          <a:ln>
            <a:noFill/>
          </a:ln>
        </p:spPr>
      </p:pic>
      <p:sp>
        <p:nvSpPr>
          <p:cNvPr id="1072" name="Google Shape;1072;p52"/>
          <p:cNvSpPr txBox="1">
            <a:spLocks noGrp="1"/>
          </p:cNvSpPr>
          <p:nvPr>
            <p:ph type="subTitle" idx="1"/>
          </p:nvPr>
        </p:nvSpPr>
        <p:spPr>
          <a:xfrm>
            <a:off x="713225" y="2223975"/>
            <a:ext cx="3249300" cy="172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images on the screens with your own work. Just delete these, add yours and and place them in the center of the respective device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5"/>
          <p:cNvSpPr txBox="1">
            <a:spLocks noGrp="1"/>
          </p:cNvSpPr>
          <p:nvPr>
            <p:ph type="title"/>
          </p:nvPr>
        </p:nvSpPr>
        <p:spPr>
          <a:xfrm>
            <a:off x="713225" y="526750"/>
            <a:ext cx="77178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652" name="Google Shape;652;p35"/>
          <p:cNvSpPr txBox="1">
            <a:spLocks noGrp="1"/>
          </p:cNvSpPr>
          <p:nvPr>
            <p:ph type="subTitle" idx="1"/>
          </p:nvPr>
        </p:nvSpPr>
        <p:spPr>
          <a:xfrm>
            <a:off x="725250" y="1229775"/>
            <a:ext cx="7717800" cy="299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Here’s what you’ll find in this </a:t>
            </a:r>
            <a:r>
              <a:rPr lang="en" u="sng">
                <a:solidFill>
                  <a:schemeClr val="dk2"/>
                </a:solidFill>
                <a:hlinkClick r:id="rId3">
                  <a:extLst>
                    <a:ext uri="{A12FA001-AC4F-418D-AE19-62706E023703}">
                      <ahyp:hlinkClr xmlns:ahyp="http://schemas.microsoft.com/office/drawing/2018/hyperlinkcolor" val="tx"/>
                    </a:ext>
                  </a:extLst>
                </a:hlinkClick>
              </a:rPr>
              <a:t>Slidesgo</a:t>
            </a:r>
            <a:r>
              <a:rPr lang="en" u="sng">
                <a:solidFill>
                  <a:schemeClr val="dk2"/>
                </a:solidFill>
              </a:rPr>
              <a:t> </a:t>
            </a:r>
            <a:r>
              <a:rPr lang="en">
                <a:solidFill>
                  <a:schemeClr val="lt1"/>
                </a:solidFill>
              </a:rPr>
              <a:t>template: </a:t>
            </a:r>
            <a:endParaRPr>
              <a:solidFill>
                <a:schemeClr val="lt1"/>
              </a:solidFill>
            </a:endParaRPr>
          </a:p>
          <a:p>
            <a:pPr marL="457200" lvl="0" indent="-304800" algn="l" rtl="0">
              <a:spcBef>
                <a:spcPts val="1600"/>
              </a:spcBef>
              <a:spcAft>
                <a:spcPts val="0"/>
              </a:spcAft>
              <a:buClr>
                <a:schemeClr val="lt1"/>
              </a:buClr>
              <a:buSzPts val="1200"/>
              <a:buFont typeface="Nunito"/>
              <a:buAutoNum type="arabicPeriod"/>
            </a:pPr>
            <a:r>
              <a:rPr lang="en">
                <a:solidFill>
                  <a:schemeClr val="lt1"/>
                </a:solidFill>
              </a:rPr>
              <a:t>A slide structure based on a thesis defense presentation, which you can easily adapt to your needs. For more info on how to edit the template, please visit </a:t>
            </a:r>
            <a:r>
              <a:rPr lang="en" u="sng">
                <a:solidFill>
                  <a:schemeClr val="dk2"/>
                </a:solidFill>
                <a:hlinkClick r:id="rId4">
                  <a:extLst>
                    <a:ext uri="{A12FA001-AC4F-418D-AE19-62706E023703}">
                      <ahyp:hlinkClr xmlns:ahyp="http://schemas.microsoft.com/office/drawing/2018/hyperlinkcolor" val="tx"/>
                    </a:ext>
                  </a:extLst>
                </a:hlinkClick>
              </a:rPr>
              <a:t>Slidesgo School</a:t>
            </a:r>
            <a:r>
              <a:rPr lang="en">
                <a:solidFill>
                  <a:schemeClr val="lt1"/>
                </a:solidFill>
              </a:rPr>
              <a:t> or read our </a:t>
            </a:r>
            <a:r>
              <a:rPr lang="en" u="sng">
                <a:solidFill>
                  <a:schemeClr val="dk2"/>
                </a:solidFill>
                <a:hlinkClick r:id="rId5">
                  <a:extLst>
                    <a:ext uri="{A12FA001-AC4F-418D-AE19-62706E023703}">
                      <ahyp:hlinkClr xmlns:ahyp="http://schemas.microsoft.com/office/drawing/2018/hyperlinkcolor" val="tx"/>
                    </a:ext>
                  </a:extLst>
                </a:hlinkClick>
              </a:rPr>
              <a:t>FAQs</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Font typeface="Nunito"/>
              <a:buAutoNum type="arabicPeriod"/>
            </a:pPr>
            <a:r>
              <a:rPr lang="en">
                <a:solidFill>
                  <a:schemeClr val="lt1"/>
                </a:solidFill>
              </a:rPr>
              <a:t>An assortment of illustrations that are suitable for use in the presentation can be found in the </a:t>
            </a:r>
            <a:r>
              <a:rPr lang="en" u="sng">
                <a:solidFill>
                  <a:schemeClr val="hlink"/>
                </a:solidFill>
                <a:hlinkClick r:id="rId6" action="ppaction://hlinksldjump"/>
              </a:rPr>
              <a:t>alternative resources</a:t>
            </a:r>
            <a:r>
              <a:rPr lang="en">
                <a:solidFill>
                  <a:schemeClr val="hlink"/>
                </a:solidFill>
                <a:uFill>
                  <a:noFill/>
                </a:uFill>
                <a:hlinkClick r:id="rId6" action="ppaction://hlinksldjump"/>
              </a:rPr>
              <a:t> </a:t>
            </a:r>
            <a:r>
              <a:rPr lang="en">
                <a:solidFill>
                  <a:schemeClr val="lt1"/>
                </a:solidFill>
              </a:rPr>
              <a:t>slide.</a:t>
            </a:r>
            <a:endParaRPr>
              <a:solidFill>
                <a:schemeClr val="lt1"/>
              </a:solidFill>
            </a:endParaRPr>
          </a:p>
          <a:p>
            <a:pPr marL="457200" lvl="0" indent="-304800" algn="l" rtl="0">
              <a:spcBef>
                <a:spcPts val="0"/>
              </a:spcBef>
              <a:spcAft>
                <a:spcPts val="0"/>
              </a:spcAft>
              <a:buClr>
                <a:schemeClr val="lt1"/>
              </a:buClr>
              <a:buSzPts val="1200"/>
              <a:buFont typeface="Nunito"/>
              <a:buAutoNum type="arabicPeriod"/>
            </a:pPr>
            <a:r>
              <a:rPr lang="en">
                <a:solidFill>
                  <a:schemeClr val="lt1"/>
                </a:solidFill>
              </a:rPr>
              <a:t>A </a:t>
            </a:r>
            <a:r>
              <a:rPr lang="en" u="sng">
                <a:solidFill>
                  <a:schemeClr val="dk2"/>
                </a:solidFill>
                <a:hlinkClick r:id="rId7" action="ppaction://hlinksldjump">
                  <a:extLst>
                    <a:ext uri="{A12FA001-AC4F-418D-AE19-62706E023703}">
                      <ahyp:hlinkClr xmlns:ahyp="http://schemas.microsoft.com/office/drawing/2018/hyperlinkcolor" val="tx"/>
                    </a:ext>
                  </a:extLst>
                </a:hlinkClick>
              </a:rPr>
              <a:t>thanks</a:t>
            </a:r>
            <a:r>
              <a:rPr lang="en">
                <a:solidFill>
                  <a:schemeClr val="lt1"/>
                </a:solidFill>
                <a:uFill>
                  <a:noFill/>
                </a:uFill>
                <a:hlinkClick r:id="rId7" action="ppaction://hlinksldjump">
                  <a:extLst>
                    <a:ext uri="{A12FA001-AC4F-418D-AE19-62706E023703}">
                      <ahyp:hlinkClr xmlns:ahyp="http://schemas.microsoft.com/office/drawing/2018/hyperlinkcolor" val="tx"/>
                    </a:ext>
                  </a:extLst>
                </a:hlinkClick>
              </a:rPr>
              <a:t> </a:t>
            </a:r>
            <a:r>
              <a:rPr lang="en">
                <a:solidFill>
                  <a:schemeClr val="lt1"/>
                </a:solidFill>
              </a:rPr>
              <a:t>slide, which you must keep so that proper credits for our design are given.</a:t>
            </a:r>
            <a:endParaRPr>
              <a:solidFill>
                <a:schemeClr val="lt1"/>
              </a:solidFill>
            </a:endParaRPr>
          </a:p>
          <a:p>
            <a:pPr marL="457200" lvl="0" indent="-304800" algn="l" rtl="0">
              <a:spcBef>
                <a:spcPts val="0"/>
              </a:spcBef>
              <a:spcAft>
                <a:spcPts val="0"/>
              </a:spcAft>
              <a:buClr>
                <a:schemeClr val="lt1"/>
              </a:buClr>
              <a:buSzPts val="1200"/>
              <a:buFont typeface="Nunito"/>
              <a:buAutoNum type="arabicPeriod"/>
            </a:pPr>
            <a:r>
              <a:rPr lang="en">
                <a:solidFill>
                  <a:schemeClr val="lt1"/>
                </a:solidFill>
              </a:rPr>
              <a:t>A </a:t>
            </a:r>
            <a:r>
              <a:rPr lang="en" u="sng">
                <a:solidFill>
                  <a:schemeClr val="dk2"/>
                </a:solidFill>
                <a:hlinkClick r:id="rId8" action="ppaction://hlinksldjump">
                  <a:extLst>
                    <a:ext uri="{A12FA001-AC4F-418D-AE19-62706E023703}">
                      <ahyp:hlinkClr xmlns:ahyp="http://schemas.microsoft.com/office/drawing/2018/hyperlinkcolor" val="tx"/>
                    </a:ext>
                  </a:extLst>
                </a:hlinkClick>
              </a:rPr>
              <a:t>resources</a:t>
            </a:r>
            <a:r>
              <a:rPr lang="en">
                <a:solidFill>
                  <a:schemeClr val="lt1"/>
                </a:solidFill>
                <a:uFill>
                  <a:noFill/>
                </a:uFill>
                <a:hlinkClick r:id="rId8" action="ppaction://hlinksldjump">
                  <a:extLst>
                    <a:ext uri="{A12FA001-AC4F-418D-AE19-62706E023703}">
                      <ahyp:hlinkClr xmlns:ahyp="http://schemas.microsoft.com/office/drawing/2018/hyperlinkcolor" val="tx"/>
                    </a:ext>
                  </a:extLst>
                </a:hlinkClick>
              </a:rPr>
              <a:t> </a:t>
            </a:r>
            <a:r>
              <a:rPr lang="en">
                <a:solidFill>
                  <a:schemeClr val="lt1"/>
                </a:solidFill>
              </a:rPr>
              <a:t>slide, where you’ll find links to all the elements used in the template.</a:t>
            </a:r>
            <a:endParaRPr>
              <a:solidFill>
                <a:schemeClr val="lt1"/>
              </a:solidFill>
            </a:endParaRPr>
          </a:p>
          <a:p>
            <a:pPr marL="457200" lvl="0" indent="-304800" algn="l" rtl="0">
              <a:spcBef>
                <a:spcPts val="0"/>
              </a:spcBef>
              <a:spcAft>
                <a:spcPts val="0"/>
              </a:spcAft>
              <a:buClr>
                <a:schemeClr val="lt1"/>
              </a:buClr>
              <a:buSzPts val="1200"/>
              <a:buFont typeface="Nunito"/>
              <a:buAutoNum type="arabicPeriod"/>
            </a:pPr>
            <a:r>
              <a:rPr lang="en" u="sng">
                <a:solidFill>
                  <a:schemeClr val="dk2"/>
                </a:solidFill>
                <a:hlinkClick r:id="" action="ppaction://noaction">
                  <a:extLst>
                    <a:ext uri="{A12FA001-AC4F-418D-AE19-62706E023703}">
                      <ahyp:hlinkClr xmlns:ahyp="http://schemas.microsoft.com/office/drawing/2018/hyperlinkcolor" val="tx"/>
                    </a:ext>
                  </a:extLst>
                </a:hlinkClick>
              </a:rPr>
              <a:t>Instructions</a:t>
            </a:r>
            <a:r>
              <a:rPr lang="en">
                <a:solidFill>
                  <a:schemeClr val="lt1"/>
                </a:solidFill>
                <a:uFill>
                  <a:noFill/>
                </a:uFill>
                <a:hlinkClick r:id="" action="ppaction://noaction">
                  <a:extLst>
                    <a:ext uri="{A12FA001-AC4F-418D-AE19-62706E023703}">
                      <ahyp:hlinkClr xmlns:ahyp="http://schemas.microsoft.com/office/drawing/2018/hyperlinkcolor" val="tx"/>
                    </a:ext>
                  </a:extLst>
                </a:hlinkClick>
              </a:rPr>
              <a:t> for use</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Font typeface="Nunito"/>
              <a:buAutoNum type="arabicPeriod"/>
            </a:pPr>
            <a:r>
              <a:rPr lang="en">
                <a:solidFill>
                  <a:schemeClr val="lt1"/>
                </a:solidFill>
              </a:rPr>
              <a:t>Final slides with: </a:t>
            </a:r>
            <a:endParaRPr>
              <a:solidFill>
                <a:schemeClr val="lt1"/>
              </a:solidFill>
            </a:endParaRPr>
          </a:p>
          <a:p>
            <a:pPr marL="914400" lvl="0" indent="-304800" algn="l" rtl="0">
              <a:spcBef>
                <a:spcPts val="0"/>
              </a:spcBef>
              <a:spcAft>
                <a:spcPts val="0"/>
              </a:spcAft>
              <a:buClr>
                <a:schemeClr val="lt1"/>
              </a:buClr>
              <a:buSzPts val="1200"/>
              <a:buFont typeface="Nunito"/>
              <a:buAutoNum type="arabicPeriod"/>
            </a:pPr>
            <a:r>
              <a:rPr lang="en">
                <a:solidFill>
                  <a:schemeClr val="lt1"/>
                </a:solidFill>
              </a:rPr>
              <a:t>The</a:t>
            </a:r>
            <a:r>
              <a:rPr lang="en" u="sng">
                <a:solidFill>
                  <a:schemeClr val="hlink"/>
                </a:solidFill>
                <a:hlinkClick r:id="rId9" action="ppaction://hlinksldjump"/>
              </a:rPr>
              <a:t> fonts and colors </a:t>
            </a:r>
            <a:r>
              <a:rPr lang="en">
                <a:solidFill>
                  <a:schemeClr val="lt1"/>
                </a:solidFill>
              </a:rPr>
              <a:t>used in the template.</a:t>
            </a:r>
            <a:endParaRPr>
              <a:solidFill>
                <a:schemeClr val="lt1"/>
              </a:solidFill>
            </a:endParaRPr>
          </a:p>
          <a:p>
            <a:pPr marL="914400" lvl="0" indent="-304800" algn="l" rtl="0">
              <a:spcBef>
                <a:spcPts val="0"/>
              </a:spcBef>
              <a:spcAft>
                <a:spcPts val="0"/>
              </a:spcAft>
              <a:buClr>
                <a:schemeClr val="lt1"/>
              </a:buClr>
              <a:buSzPts val="1200"/>
              <a:buFont typeface="Nunito"/>
              <a:buAutoNum type="arabicPeriod"/>
            </a:pPr>
            <a:r>
              <a:rPr lang="en">
                <a:solidFill>
                  <a:schemeClr val="lt1"/>
                </a:solidFill>
              </a:rPr>
              <a:t>A selection of </a:t>
            </a:r>
            <a:r>
              <a:rPr lang="en" u="sng">
                <a:solidFill>
                  <a:schemeClr val="dk2"/>
                </a:solidFill>
                <a:hlinkClick r:id="rId10" action="ppaction://hlinksldjump">
                  <a:extLst>
                    <a:ext uri="{A12FA001-AC4F-418D-AE19-62706E023703}">
                      <ahyp:hlinkClr xmlns:ahyp="http://schemas.microsoft.com/office/drawing/2018/hyperlinkcolor" val="tx"/>
                    </a:ext>
                  </a:extLst>
                </a:hlinkClick>
              </a:rPr>
              <a:t>illustrations</a:t>
            </a:r>
            <a:r>
              <a:rPr lang="en">
                <a:solidFill>
                  <a:schemeClr val="lt1"/>
                </a:solidFill>
              </a:rPr>
              <a:t>. You can also customize and animate them as you wish with the online editor. Visit </a:t>
            </a:r>
            <a:r>
              <a:rPr lang="en" u="sng">
                <a:solidFill>
                  <a:schemeClr val="dk2"/>
                </a:solidFill>
                <a:hlinkClick r:id="rId11">
                  <a:extLst>
                    <a:ext uri="{A12FA001-AC4F-418D-AE19-62706E023703}">
                      <ahyp:hlinkClr xmlns:ahyp="http://schemas.microsoft.com/office/drawing/2018/hyperlinkcolor" val="tx"/>
                    </a:ext>
                  </a:extLst>
                </a:hlinkClick>
              </a:rPr>
              <a:t>Stories by Freepik</a:t>
            </a:r>
            <a:r>
              <a:rPr lang="en" u="sng">
                <a:solidFill>
                  <a:schemeClr val="dk2"/>
                </a:solidFill>
              </a:rPr>
              <a:t> </a:t>
            </a:r>
            <a:r>
              <a:rPr lang="en">
                <a:solidFill>
                  <a:schemeClr val="lt1"/>
                </a:solidFill>
              </a:rPr>
              <a:t>to find more. </a:t>
            </a:r>
            <a:endParaRPr>
              <a:solidFill>
                <a:schemeClr val="lt1"/>
              </a:solidFill>
            </a:endParaRPr>
          </a:p>
          <a:p>
            <a:pPr marL="914400" lvl="0" indent="-304800" algn="l" rtl="0">
              <a:spcBef>
                <a:spcPts val="0"/>
              </a:spcBef>
              <a:spcAft>
                <a:spcPts val="0"/>
              </a:spcAft>
              <a:buClr>
                <a:schemeClr val="lt1"/>
              </a:buClr>
              <a:buSzPts val="1200"/>
              <a:buFont typeface="Nunito"/>
              <a:buAutoNum type="arabicPeriod"/>
            </a:pPr>
            <a:r>
              <a:rPr lang="en">
                <a:solidFill>
                  <a:schemeClr val="lt1"/>
                </a:solidFill>
              </a:rPr>
              <a:t>More</a:t>
            </a:r>
            <a:r>
              <a:rPr lang="en">
                <a:solidFill>
                  <a:schemeClr val="lt1"/>
                </a:solidFill>
                <a:uFill>
                  <a:noFill/>
                </a:uFill>
                <a:hlinkClick r:id="rId12" action="ppaction://hlinksldjump">
                  <a:extLst>
                    <a:ext uri="{A12FA001-AC4F-418D-AE19-62706E023703}">
                      <ahyp:hlinkClr xmlns:ahyp="http://schemas.microsoft.com/office/drawing/2018/hyperlinkcolor" val="tx"/>
                    </a:ext>
                  </a:extLst>
                </a:hlinkClick>
              </a:rPr>
              <a:t> </a:t>
            </a:r>
            <a:r>
              <a:rPr lang="en" u="sng">
                <a:solidFill>
                  <a:schemeClr val="dk2"/>
                </a:solidFill>
                <a:hlinkClick r:id="rId12" action="ppaction://hlinksldjump">
                  <a:extLst>
                    <a:ext uri="{A12FA001-AC4F-418D-AE19-62706E023703}">
                      <ahyp:hlinkClr xmlns:ahyp="http://schemas.microsoft.com/office/drawing/2018/hyperlinkcolor" val="tx"/>
                    </a:ext>
                  </a:extLst>
                </a:hlinkClick>
              </a:rPr>
              <a:t>infographic resources</a:t>
            </a:r>
            <a:r>
              <a:rPr lang="en">
                <a:solidFill>
                  <a:schemeClr val="lt1"/>
                </a:solidFill>
              </a:rPr>
              <a:t>, whose size and color can be edited. </a:t>
            </a:r>
            <a:endParaRPr>
              <a:solidFill>
                <a:schemeClr val="lt1"/>
              </a:solidFill>
            </a:endParaRPr>
          </a:p>
          <a:p>
            <a:pPr marL="914400" lvl="0" indent="-304800" algn="l" rtl="0">
              <a:spcBef>
                <a:spcPts val="0"/>
              </a:spcBef>
              <a:spcAft>
                <a:spcPts val="0"/>
              </a:spcAft>
              <a:buClr>
                <a:schemeClr val="lt1"/>
              </a:buClr>
              <a:buSzPts val="1200"/>
              <a:buFont typeface="Nunito"/>
              <a:buAutoNum type="arabicPeriod"/>
            </a:pPr>
            <a:r>
              <a:rPr lang="en">
                <a:solidFill>
                  <a:schemeClr val="lt1"/>
                </a:solidFill>
              </a:rPr>
              <a:t>Sets of </a:t>
            </a:r>
            <a:r>
              <a:rPr lang="en" u="sng">
                <a:solidFill>
                  <a:schemeClr val="hlink"/>
                </a:solidFill>
                <a:hlinkClick r:id="rId13" action="ppaction://hlinksldjump"/>
              </a:rPr>
              <a:t>customizable icons </a:t>
            </a:r>
            <a:r>
              <a:rPr lang="en">
                <a:solidFill>
                  <a:schemeClr val="lt1"/>
                </a:solidFill>
              </a:rPr>
              <a:t>of the following themes: general, business, avatar, creative process, education, help &amp; support, medical, nature, performing arts, SEO &amp; marketing, and teamwork.</a:t>
            </a:r>
            <a:endParaRPr>
              <a:solidFill>
                <a:schemeClr val="lt1"/>
              </a:solidFill>
            </a:endParaRPr>
          </a:p>
          <a:p>
            <a:pPr marL="0" lvl="0" indent="0" algn="l" rtl="0">
              <a:spcBef>
                <a:spcPts val="1600"/>
              </a:spcBef>
              <a:spcAft>
                <a:spcPts val="0"/>
              </a:spcAft>
              <a:buNone/>
            </a:pPr>
            <a:r>
              <a:rPr lang="en">
                <a:solidFill>
                  <a:schemeClr val="lt1"/>
                </a:solidFill>
              </a:rPr>
              <a:t>You can delete this slide when you’re done editing the presentation.</a:t>
            </a:r>
            <a:endParaRPr>
              <a:solidFill>
                <a:schemeClr val="lt1"/>
              </a:solidFill>
            </a:endParaRPr>
          </a:p>
          <a:p>
            <a:pPr marL="0" lvl="0" indent="0" algn="l" rtl="0">
              <a:spcBef>
                <a:spcPts val="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53"/>
          <p:cNvSpPr txBox="1">
            <a:spLocks noGrp="1"/>
          </p:cNvSpPr>
          <p:nvPr>
            <p:ph type="title"/>
          </p:nvPr>
        </p:nvSpPr>
        <p:spPr>
          <a:xfrm>
            <a:off x="713225" y="539500"/>
            <a:ext cx="7717800" cy="6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1078" name="Google Shape;1078;p53"/>
          <p:cNvGrpSpPr/>
          <p:nvPr/>
        </p:nvGrpSpPr>
        <p:grpSpPr>
          <a:xfrm>
            <a:off x="3270728" y="1490445"/>
            <a:ext cx="5389375" cy="2871117"/>
            <a:chOff x="233350" y="949250"/>
            <a:chExt cx="7137300" cy="3802300"/>
          </a:xfrm>
        </p:grpSpPr>
        <p:sp>
          <p:nvSpPr>
            <p:cNvPr id="1079" name="Google Shape;1079;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53"/>
          <p:cNvSpPr/>
          <p:nvPr/>
        </p:nvSpPr>
        <p:spPr>
          <a:xfrm>
            <a:off x="3778700" y="2039075"/>
            <a:ext cx="103500" cy="10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4548497" y="3841905"/>
            <a:ext cx="103500" cy="10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4676959" y="3403456"/>
            <a:ext cx="103500" cy="10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5824260" y="2794889"/>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5722952" y="2115275"/>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7387595" y="2142593"/>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8124754" y="3845695"/>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7976248" y="3555849"/>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txBox="1">
            <a:spLocks noGrp="1"/>
          </p:cNvSpPr>
          <p:nvPr>
            <p:ph type="body" idx="4294967295"/>
          </p:nvPr>
        </p:nvSpPr>
        <p:spPr>
          <a:xfrm>
            <a:off x="941825" y="2038975"/>
            <a:ext cx="2328900" cy="6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a:t>
            </a:r>
            <a:endParaRPr/>
          </a:p>
        </p:txBody>
      </p:sp>
      <p:sp>
        <p:nvSpPr>
          <p:cNvPr id="1139" name="Google Shape;1139;p53"/>
          <p:cNvSpPr txBox="1">
            <a:spLocks noGrp="1"/>
          </p:cNvSpPr>
          <p:nvPr>
            <p:ph type="title" idx="4294967295"/>
          </p:nvPr>
        </p:nvSpPr>
        <p:spPr>
          <a:xfrm>
            <a:off x="941825" y="1567925"/>
            <a:ext cx="2328900"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2"/>
                </a:solidFill>
              </a:rPr>
              <a:t>mercury</a:t>
            </a:r>
            <a:endParaRPr sz="2400">
              <a:solidFill>
                <a:schemeClr val="dk2"/>
              </a:solidFill>
            </a:endParaRPr>
          </a:p>
        </p:txBody>
      </p:sp>
      <p:sp>
        <p:nvSpPr>
          <p:cNvPr id="1140" name="Google Shape;1140;p53"/>
          <p:cNvSpPr txBox="1">
            <a:spLocks noGrp="1"/>
          </p:cNvSpPr>
          <p:nvPr>
            <p:ph type="body" idx="4294967295"/>
          </p:nvPr>
        </p:nvSpPr>
        <p:spPr>
          <a:xfrm>
            <a:off x="941825" y="3486775"/>
            <a:ext cx="2328900" cy="6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Despite being red, Mars is a cold place</a:t>
            </a:r>
            <a:endParaRPr/>
          </a:p>
        </p:txBody>
      </p:sp>
      <p:sp>
        <p:nvSpPr>
          <p:cNvPr id="1141" name="Google Shape;1141;p53"/>
          <p:cNvSpPr txBox="1">
            <a:spLocks noGrp="1"/>
          </p:cNvSpPr>
          <p:nvPr>
            <p:ph type="title" idx="4294967295"/>
          </p:nvPr>
        </p:nvSpPr>
        <p:spPr>
          <a:xfrm>
            <a:off x="941825" y="3015725"/>
            <a:ext cx="2328900"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rPr>
              <a:t>mars</a:t>
            </a:r>
            <a:endParaRPr sz="2400">
              <a:solidFill>
                <a:schemeClr val="lt2"/>
              </a:solidFill>
            </a:endParaRPr>
          </a:p>
        </p:txBody>
      </p:sp>
      <p:sp>
        <p:nvSpPr>
          <p:cNvPr id="1142" name="Google Shape;1142;p53"/>
          <p:cNvSpPr/>
          <p:nvPr/>
        </p:nvSpPr>
        <p:spPr>
          <a:xfrm>
            <a:off x="713225" y="1739675"/>
            <a:ext cx="228600" cy="21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713225" y="3185375"/>
            <a:ext cx="228600" cy="21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54"/>
          <p:cNvSpPr txBox="1">
            <a:spLocks noGrp="1"/>
          </p:cNvSpPr>
          <p:nvPr>
            <p:ph type="title"/>
          </p:nvPr>
        </p:nvSpPr>
        <p:spPr>
          <a:xfrm>
            <a:off x="713225" y="539500"/>
            <a:ext cx="77178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a:t>
            </a:r>
            <a:endParaRPr/>
          </a:p>
        </p:txBody>
      </p:sp>
      <p:sp>
        <p:nvSpPr>
          <p:cNvPr id="1149" name="Google Shape;1149;p54"/>
          <p:cNvSpPr txBox="1">
            <a:spLocks noGrp="1"/>
          </p:cNvSpPr>
          <p:nvPr>
            <p:ph type="title" idx="2"/>
          </p:nvPr>
        </p:nvSpPr>
        <p:spPr>
          <a:xfrm>
            <a:off x="703944" y="2942150"/>
            <a:ext cx="24624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54"/>
          <p:cNvSpPr txBox="1">
            <a:spLocks noGrp="1"/>
          </p:cNvSpPr>
          <p:nvPr>
            <p:ph type="title" idx="3"/>
          </p:nvPr>
        </p:nvSpPr>
        <p:spPr>
          <a:xfrm>
            <a:off x="3348900" y="2942150"/>
            <a:ext cx="24462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1" name="Google Shape;1151;p54"/>
          <p:cNvSpPr txBox="1">
            <a:spLocks noGrp="1"/>
          </p:cNvSpPr>
          <p:nvPr>
            <p:ph type="title" idx="4"/>
          </p:nvPr>
        </p:nvSpPr>
        <p:spPr>
          <a:xfrm>
            <a:off x="5976788" y="2942150"/>
            <a:ext cx="24633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54"/>
          <p:cNvSpPr txBox="1">
            <a:spLocks noGrp="1"/>
          </p:cNvSpPr>
          <p:nvPr>
            <p:ph type="subTitle" idx="1"/>
          </p:nvPr>
        </p:nvSpPr>
        <p:spPr>
          <a:xfrm>
            <a:off x="702963" y="3439200"/>
            <a:ext cx="24624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biggest planet in the Solar System</a:t>
            </a:r>
            <a:endParaRPr/>
          </a:p>
        </p:txBody>
      </p:sp>
      <p:sp>
        <p:nvSpPr>
          <p:cNvPr id="1153" name="Google Shape;1153;p54"/>
          <p:cNvSpPr txBox="1">
            <a:spLocks noGrp="1"/>
          </p:cNvSpPr>
          <p:nvPr>
            <p:ph type="subTitle" idx="5"/>
          </p:nvPr>
        </p:nvSpPr>
        <p:spPr>
          <a:xfrm>
            <a:off x="3340350" y="3439200"/>
            <a:ext cx="24633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a:t>
            </a:r>
            <a:endParaRPr/>
          </a:p>
        </p:txBody>
      </p:sp>
      <p:sp>
        <p:nvSpPr>
          <p:cNvPr id="1154" name="Google Shape;1154;p54"/>
          <p:cNvSpPr txBox="1">
            <a:spLocks noGrp="1"/>
          </p:cNvSpPr>
          <p:nvPr>
            <p:ph type="subTitle" idx="6"/>
          </p:nvPr>
        </p:nvSpPr>
        <p:spPr>
          <a:xfrm>
            <a:off x="5977745" y="3439200"/>
            <a:ext cx="24633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farthest planet from the Sun</a:t>
            </a:r>
            <a:endParaRPr/>
          </a:p>
        </p:txBody>
      </p:sp>
      <p:sp>
        <p:nvSpPr>
          <p:cNvPr id="1155" name="Google Shape;1155;p54"/>
          <p:cNvSpPr txBox="1">
            <a:spLocks noGrp="1"/>
          </p:cNvSpPr>
          <p:nvPr>
            <p:ph type="title" idx="7"/>
          </p:nvPr>
        </p:nvSpPr>
        <p:spPr>
          <a:xfrm>
            <a:off x="703944" y="1570550"/>
            <a:ext cx="24624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56" name="Google Shape;1156;p54"/>
          <p:cNvSpPr txBox="1">
            <a:spLocks noGrp="1"/>
          </p:cNvSpPr>
          <p:nvPr>
            <p:ph type="title" idx="8"/>
          </p:nvPr>
        </p:nvSpPr>
        <p:spPr>
          <a:xfrm>
            <a:off x="3340350" y="1570550"/>
            <a:ext cx="24633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57" name="Google Shape;1157;p54"/>
          <p:cNvSpPr txBox="1">
            <a:spLocks noGrp="1"/>
          </p:cNvSpPr>
          <p:nvPr>
            <p:ph type="title" idx="9"/>
          </p:nvPr>
        </p:nvSpPr>
        <p:spPr>
          <a:xfrm>
            <a:off x="5976788" y="1570550"/>
            <a:ext cx="24633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58" name="Google Shape;1158;p54"/>
          <p:cNvSpPr txBox="1">
            <a:spLocks noGrp="1"/>
          </p:cNvSpPr>
          <p:nvPr>
            <p:ph type="subTitle" idx="13"/>
          </p:nvPr>
        </p:nvSpPr>
        <p:spPr>
          <a:xfrm>
            <a:off x="702963" y="2067600"/>
            <a:ext cx="24624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smallest planet in the Solar System</a:t>
            </a:r>
            <a:endParaRPr/>
          </a:p>
        </p:txBody>
      </p:sp>
      <p:sp>
        <p:nvSpPr>
          <p:cNvPr id="1159" name="Google Shape;1159;p54"/>
          <p:cNvSpPr txBox="1">
            <a:spLocks noGrp="1"/>
          </p:cNvSpPr>
          <p:nvPr>
            <p:ph type="subTitle" idx="14"/>
          </p:nvPr>
        </p:nvSpPr>
        <p:spPr>
          <a:xfrm>
            <a:off x="3340350" y="2067600"/>
            <a:ext cx="24633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second planet from the Sun</a:t>
            </a:r>
            <a:endParaRPr/>
          </a:p>
        </p:txBody>
      </p:sp>
      <p:sp>
        <p:nvSpPr>
          <p:cNvPr id="1160" name="Google Shape;1160;p54"/>
          <p:cNvSpPr txBox="1">
            <a:spLocks noGrp="1"/>
          </p:cNvSpPr>
          <p:nvPr>
            <p:ph type="subTitle" idx="15"/>
          </p:nvPr>
        </p:nvSpPr>
        <p:spPr>
          <a:xfrm>
            <a:off x="5977745" y="2067600"/>
            <a:ext cx="24633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grpSp>
        <p:nvGrpSpPr>
          <p:cNvPr id="1161" name="Google Shape;1161;p54"/>
          <p:cNvGrpSpPr/>
          <p:nvPr/>
        </p:nvGrpSpPr>
        <p:grpSpPr>
          <a:xfrm>
            <a:off x="8666262" y="4429118"/>
            <a:ext cx="965013" cy="988715"/>
            <a:chOff x="4982125" y="3190650"/>
            <a:chExt cx="1217375" cy="1247275"/>
          </a:xfrm>
        </p:grpSpPr>
        <p:sp>
          <p:nvSpPr>
            <p:cNvPr id="1162" name="Google Shape;1162;p54"/>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4"/>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33150" y="47671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55"/>
          <p:cNvSpPr txBox="1">
            <a:spLocks noGrp="1"/>
          </p:cNvSpPr>
          <p:nvPr>
            <p:ph type="title"/>
          </p:nvPr>
        </p:nvSpPr>
        <p:spPr>
          <a:xfrm>
            <a:off x="713225" y="539500"/>
            <a:ext cx="7717800" cy="6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1172" name="Google Shape;1172;p55"/>
          <p:cNvSpPr/>
          <p:nvPr/>
        </p:nvSpPr>
        <p:spPr>
          <a:xfrm>
            <a:off x="7256775" y="2586046"/>
            <a:ext cx="414900" cy="41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txBox="1"/>
          <p:nvPr/>
        </p:nvSpPr>
        <p:spPr>
          <a:xfrm>
            <a:off x="751063" y="3175200"/>
            <a:ext cx="1857900" cy="74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a:ea typeface="Nunito"/>
                <a:cs typeface="Nunito"/>
                <a:sym typeface="Nunito"/>
              </a:rPr>
              <a:t>Venus is the second planet </a:t>
            </a:r>
            <a:endParaRPr sz="1600">
              <a:solidFill>
                <a:schemeClr val="lt1"/>
              </a:solidFill>
              <a:latin typeface="Nunito"/>
              <a:ea typeface="Nunito"/>
              <a:cs typeface="Nunito"/>
              <a:sym typeface="Nunito"/>
            </a:endParaRPr>
          </a:p>
        </p:txBody>
      </p:sp>
      <p:sp>
        <p:nvSpPr>
          <p:cNvPr id="1174" name="Google Shape;1174;p55"/>
          <p:cNvSpPr txBox="1"/>
          <p:nvPr/>
        </p:nvSpPr>
        <p:spPr>
          <a:xfrm>
            <a:off x="4595500" y="3175100"/>
            <a:ext cx="1857900" cy="74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a:ea typeface="Nunito"/>
                <a:cs typeface="Nunito"/>
                <a:sym typeface="Nunito"/>
              </a:rPr>
              <a:t>Saturn is a total gas giant</a:t>
            </a:r>
            <a:endParaRPr sz="1600">
              <a:solidFill>
                <a:schemeClr val="lt1"/>
              </a:solidFill>
              <a:latin typeface="Nunito"/>
              <a:ea typeface="Nunito"/>
              <a:cs typeface="Nunito"/>
              <a:sym typeface="Nunito"/>
            </a:endParaRPr>
          </a:p>
        </p:txBody>
      </p:sp>
      <p:sp>
        <p:nvSpPr>
          <p:cNvPr id="1175" name="Google Shape;1175;p55"/>
          <p:cNvSpPr txBox="1"/>
          <p:nvPr/>
        </p:nvSpPr>
        <p:spPr>
          <a:xfrm>
            <a:off x="2673288" y="1740900"/>
            <a:ext cx="1857900" cy="5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a:ea typeface="Nunito"/>
                <a:cs typeface="Nunito"/>
                <a:sym typeface="Nunito"/>
              </a:rPr>
              <a:t>Despite being red, Mars is very cold</a:t>
            </a:r>
            <a:endParaRPr sz="1600">
              <a:solidFill>
                <a:schemeClr val="lt1"/>
              </a:solidFill>
              <a:latin typeface="Nunito"/>
              <a:ea typeface="Nunito"/>
              <a:cs typeface="Nunito"/>
              <a:sym typeface="Nunito"/>
            </a:endParaRPr>
          </a:p>
        </p:txBody>
      </p:sp>
      <p:sp>
        <p:nvSpPr>
          <p:cNvPr id="1176" name="Google Shape;1176;p55"/>
          <p:cNvSpPr txBox="1"/>
          <p:nvPr/>
        </p:nvSpPr>
        <p:spPr>
          <a:xfrm>
            <a:off x="6535275" y="1740900"/>
            <a:ext cx="1857900" cy="5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a:ea typeface="Nunito"/>
                <a:cs typeface="Nunito"/>
                <a:sym typeface="Nunito"/>
              </a:rPr>
              <a:t>Jupiter is the biggest planet </a:t>
            </a:r>
            <a:endParaRPr sz="1600">
              <a:solidFill>
                <a:schemeClr val="lt1"/>
              </a:solidFill>
              <a:latin typeface="Nunito"/>
              <a:ea typeface="Nunito"/>
              <a:cs typeface="Nunito"/>
              <a:sym typeface="Nunito"/>
            </a:endParaRPr>
          </a:p>
        </p:txBody>
      </p:sp>
      <p:sp>
        <p:nvSpPr>
          <p:cNvPr id="1177" name="Google Shape;1177;p55"/>
          <p:cNvSpPr txBox="1"/>
          <p:nvPr/>
        </p:nvSpPr>
        <p:spPr>
          <a:xfrm>
            <a:off x="768613" y="1890588"/>
            <a:ext cx="18228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Bebas Neue"/>
                <a:ea typeface="Bebas Neue"/>
                <a:cs typeface="Bebas Neue"/>
                <a:sym typeface="Bebas Neue"/>
              </a:rPr>
              <a:t>2002</a:t>
            </a:r>
            <a:endParaRPr sz="2600">
              <a:solidFill>
                <a:schemeClr val="dk2"/>
              </a:solidFill>
              <a:latin typeface="Bebas Neue"/>
              <a:ea typeface="Bebas Neue"/>
              <a:cs typeface="Bebas Neue"/>
              <a:sym typeface="Bebas Neue"/>
            </a:endParaRPr>
          </a:p>
        </p:txBody>
      </p:sp>
      <p:sp>
        <p:nvSpPr>
          <p:cNvPr id="1178" name="Google Shape;1178;p55"/>
          <p:cNvSpPr txBox="1"/>
          <p:nvPr/>
        </p:nvSpPr>
        <p:spPr>
          <a:xfrm>
            <a:off x="2690838" y="3323319"/>
            <a:ext cx="18228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Bebas Neue"/>
                <a:ea typeface="Bebas Neue"/>
                <a:cs typeface="Bebas Neue"/>
                <a:sym typeface="Bebas Neue"/>
              </a:rPr>
              <a:t>2003</a:t>
            </a:r>
            <a:endParaRPr sz="2600">
              <a:solidFill>
                <a:schemeClr val="dk2"/>
              </a:solidFill>
              <a:latin typeface="Bebas Neue"/>
              <a:ea typeface="Bebas Neue"/>
              <a:cs typeface="Bebas Neue"/>
              <a:sym typeface="Bebas Neue"/>
            </a:endParaRPr>
          </a:p>
        </p:txBody>
      </p:sp>
      <p:sp>
        <p:nvSpPr>
          <p:cNvPr id="1179" name="Google Shape;1179;p55"/>
          <p:cNvSpPr txBox="1"/>
          <p:nvPr/>
        </p:nvSpPr>
        <p:spPr>
          <a:xfrm>
            <a:off x="4613050" y="1890588"/>
            <a:ext cx="18228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Bebas Neue"/>
                <a:ea typeface="Bebas Neue"/>
                <a:cs typeface="Bebas Neue"/>
                <a:sym typeface="Bebas Neue"/>
              </a:rPr>
              <a:t>2004</a:t>
            </a:r>
            <a:endParaRPr sz="2600">
              <a:solidFill>
                <a:schemeClr val="dk2"/>
              </a:solidFill>
              <a:latin typeface="Bebas Neue"/>
              <a:ea typeface="Bebas Neue"/>
              <a:cs typeface="Bebas Neue"/>
              <a:sym typeface="Bebas Neue"/>
            </a:endParaRPr>
          </a:p>
        </p:txBody>
      </p:sp>
      <p:sp>
        <p:nvSpPr>
          <p:cNvPr id="1180" name="Google Shape;1180;p55"/>
          <p:cNvSpPr txBox="1"/>
          <p:nvPr/>
        </p:nvSpPr>
        <p:spPr>
          <a:xfrm>
            <a:off x="6552825" y="3323319"/>
            <a:ext cx="18228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Bebas Neue"/>
                <a:ea typeface="Bebas Neue"/>
                <a:cs typeface="Bebas Neue"/>
                <a:sym typeface="Bebas Neue"/>
              </a:rPr>
              <a:t>2005</a:t>
            </a:r>
            <a:endParaRPr sz="2400" b="1">
              <a:solidFill>
                <a:schemeClr val="lt2"/>
              </a:solidFill>
              <a:latin typeface="Cabin"/>
              <a:ea typeface="Cabin"/>
              <a:cs typeface="Cabin"/>
              <a:sym typeface="Cabin"/>
            </a:endParaRPr>
          </a:p>
        </p:txBody>
      </p:sp>
      <p:cxnSp>
        <p:nvCxnSpPr>
          <p:cNvPr id="1181" name="Google Shape;1181;p55"/>
          <p:cNvCxnSpPr>
            <a:stCxn id="1182" idx="6"/>
            <a:endCxn id="1183" idx="2"/>
          </p:cNvCxnSpPr>
          <p:nvPr/>
        </p:nvCxnSpPr>
        <p:spPr>
          <a:xfrm>
            <a:off x="1887463" y="2793496"/>
            <a:ext cx="1507200" cy="0"/>
          </a:xfrm>
          <a:prstGeom prst="straightConnector1">
            <a:avLst/>
          </a:prstGeom>
          <a:noFill/>
          <a:ln w="19050" cap="flat" cmpd="sng">
            <a:solidFill>
              <a:schemeClr val="lt1"/>
            </a:solidFill>
            <a:prstDash val="dot"/>
            <a:round/>
            <a:headEnd type="none" w="med" len="med"/>
            <a:tailEnd type="none" w="med" len="med"/>
          </a:ln>
        </p:spPr>
      </p:cxnSp>
      <p:cxnSp>
        <p:nvCxnSpPr>
          <p:cNvPr id="1184" name="Google Shape;1184;p55"/>
          <p:cNvCxnSpPr>
            <a:stCxn id="1183" idx="6"/>
            <a:endCxn id="1185" idx="2"/>
          </p:cNvCxnSpPr>
          <p:nvPr/>
        </p:nvCxnSpPr>
        <p:spPr>
          <a:xfrm>
            <a:off x="3809688" y="2793496"/>
            <a:ext cx="1507200" cy="0"/>
          </a:xfrm>
          <a:prstGeom prst="straightConnector1">
            <a:avLst/>
          </a:prstGeom>
          <a:noFill/>
          <a:ln w="19050" cap="flat" cmpd="sng">
            <a:solidFill>
              <a:schemeClr val="lt1"/>
            </a:solidFill>
            <a:prstDash val="dot"/>
            <a:round/>
            <a:headEnd type="none" w="med" len="med"/>
            <a:tailEnd type="none" w="med" len="med"/>
          </a:ln>
        </p:spPr>
      </p:cxnSp>
      <p:cxnSp>
        <p:nvCxnSpPr>
          <p:cNvPr id="1186" name="Google Shape;1186;p55"/>
          <p:cNvCxnSpPr>
            <a:stCxn id="1185" idx="6"/>
            <a:endCxn id="1172" idx="2"/>
          </p:cNvCxnSpPr>
          <p:nvPr/>
        </p:nvCxnSpPr>
        <p:spPr>
          <a:xfrm>
            <a:off x="5731900" y="2793496"/>
            <a:ext cx="1524900" cy="0"/>
          </a:xfrm>
          <a:prstGeom prst="straightConnector1">
            <a:avLst/>
          </a:prstGeom>
          <a:noFill/>
          <a:ln w="19050" cap="flat" cmpd="sng">
            <a:solidFill>
              <a:schemeClr val="lt1"/>
            </a:solidFill>
            <a:prstDash val="dot"/>
            <a:round/>
            <a:headEnd type="none" w="med" len="med"/>
            <a:tailEnd type="none" w="med" len="med"/>
          </a:ln>
        </p:spPr>
      </p:cxnSp>
      <p:cxnSp>
        <p:nvCxnSpPr>
          <p:cNvPr id="1187" name="Google Shape;1187;p55"/>
          <p:cNvCxnSpPr>
            <a:stCxn id="1172" idx="4"/>
            <a:endCxn id="1180" idx="0"/>
          </p:cNvCxnSpPr>
          <p:nvPr/>
        </p:nvCxnSpPr>
        <p:spPr>
          <a:xfrm>
            <a:off x="7464225" y="3000946"/>
            <a:ext cx="0" cy="322500"/>
          </a:xfrm>
          <a:prstGeom prst="straightConnector1">
            <a:avLst/>
          </a:prstGeom>
          <a:noFill/>
          <a:ln w="19050" cap="flat" cmpd="sng">
            <a:solidFill>
              <a:schemeClr val="lt1"/>
            </a:solidFill>
            <a:prstDash val="dot"/>
            <a:round/>
            <a:headEnd type="none" w="med" len="med"/>
            <a:tailEnd type="oval" w="med" len="med"/>
          </a:ln>
        </p:spPr>
      </p:cxnSp>
      <p:cxnSp>
        <p:nvCxnSpPr>
          <p:cNvPr id="1188" name="Google Shape;1188;p55"/>
          <p:cNvCxnSpPr>
            <a:endCxn id="1177" idx="2"/>
          </p:cNvCxnSpPr>
          <p:nvPr/>
        </p:nvCxnSpPr>
        <p:spPr>
          <a:xfrm rot="10800000">
            <a:off x="1680013" y="2252988"/>
            <a:ext cx="2400" cy="552900"/>
          </a:xfrm>
          <a:prstGeom prst="straightConnector1">
            <a:avLst/>
          </a:prstGeom>
          <a:noFill/>
          <a:ln w="19050" cap="flat" cmpd="sng">
            <a:solidFill>
              <a:schemeClr val="lt1"/>
            </a:solidFill>
            <a:prstDash val="dot"/>
            <a:round/>
            <a:headEnd type="none" w="med" len="med"/>
            <a:tailEnd type="oval" w="med" len="med"/>
          </a:ln>
        </p:spPr>
      </p:cxnSp>
      <p:sp>
        <p:nvSpPr>
          <p:cNvPr id="1182" name="Google Shape;1182;p55"/>
          <p:cNvSpPr/>
          <p:nvPr/>
        </p:nvSpPr>
        <p:spPr>
          <a:xfrm>
            <a:off x="1472563" y="2586046"/>
            <a:ext cx="414900" cy="41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55"/>
          <p:cNvCxnSpPr/>
          <p:nvPr/>
        </p:nvCxnSpPr>
        <p:spPr>
          <a:xfrm rot="10800000">
            <a:off x="5523250" y="2252988"/>
            <a:ext cx="2400" cy="552900"/>
          </a:xfrm>
          <a:prstGeom prst="straightConnector1">
            <a:avLst/>
          </a:prstGeom>
          <a:noFill/>
          <a:ln w="19050" cap="flat" cmpd="sng">
            <a:solidFill>
              <a:schemeClr val="lt1"/>
            </a:solidFill>
            <a:prstDash val="dot"/>
            <a:round/>
            <a:headEnd type="none" w="med" len="med"/>
            <a:tailEnd type="oval" w="med" len="med"/>
          </a:ln>
        </p:spPr>
      </p:cxnSp>
      <p:sp>
        <p:nvSpPr>
          <p:cNvPr id="1185" name="Google Shape;1185;p55"/>
          <p:cNvSpPr/>
          <p:nvPr/>
        </p:nvSpPr>
        <p:spPr>
          <a:xfrm>
            <a:off x="5317000" y="2586046"/>
            <a:ext cx="414900" cy="41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55"/>
          <p:cNvCxnSpPr/>
          <p:nvPr/>
        </p:nvCxnSpPr>
        <p:spPr>
          <a:xfrm>
            <a:off x="3602238" y="2781638"/>
            <a:ext cx="0" cy="554100"/>
          </a:xfrm>
          <a:prstGeom prst="straightConnector1">
            <a:avLst/>
          </a:prstGeom>
          <a:noFill/>
          <a:ln w="19050" cap="flat" cmpd="sng">
            <a:solidFill>
              <a:schemeClr val="lt1"/>
            </a:solidFill>
            <a:prstDash val="dot"/>
            <a:round/>
            <a:headEnd type="none" w="med" len="med"/>
            <a:tailEnd type="oval" w="med" len="med"/>
          </a:ln>
        </p:spPr>
      </p:cxnSp>
      <p:sp>
        <p:nvSpPr>
          <p:cNvPr id="1183" name="Google Shape;1183;p55"/>
          <p:cNvSpPr/>
          <p:nvPr/>
        </p:nvSpPr>
        <p:spPr>
          <a:xfrm>
            <a:off x="3394788" y="2586046"/>
            <a:ext cx="414900" cy="41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56"/>
          <p:cNvSpPr txBox="1">
            <a:spLocks noGrp="1"/>
          </p:cNvSpPr>
          <p:nvPr>
            <p:ph type="title"/>
          </p:nvPr>
        </p:nvSpPr>
        <p:spPr>
          <a:xfrm>
            <a:off x="2330375" y="564450"/>
            <a:ext cx="4498800" cy="40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AWESOME</a:t>
            </a:r>
            <a:r>
              <a:rPr lang="en"/>
              <a:t>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57"/>
          <p:cNvSpPr txBox="1">
            <a:spLocks noGrp="1"/>
          </p:cNvSpPr>
          <p:nvPr>
            <p:ph type="title"/>
          </p:nvPr>
        </p:nvSpPr>
        <p:spPr>
          <a:xfrm>
            <a:off x="713225" y="539500"/>
            <a:ext cx="7717800" cy="7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01" name="Google Shape;1201;p57"/>
          <p:cNvSpPr txBox="1">
            <a:spLocks noGrp="1"/>
          </p:cNvSpPr>
          <p:nvPr>
            <p:ph type="title" idx="2"/>
          </p:nvPr>
        </p:nvSpPr>
        <p:spPr>
          <a:xfrm>
            <a:off x="713225" y="1875350"/>
            <a:ext cx="25725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sp>
        <p:nvSpPr>
          <p:cNvPr id="1202" name="Google Shape;1202;p57"/>
          <p:cNvSpPr txBox="1">
            <a:spLocks noGrp="1"/>
          </p:cNvSpPr>
          <p:nvPr>
            <p:ph type="title" idx="3"/>
          </p:nvPr>
        </p:nvSpPr>
        <p:spPr>
          <a:xfrm>
            <a:off x="3304025" y="3475550"/>
            <a:ext cx="25545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PATTERSON</a:t>
            </a:r>
            <a:endParaRPr/>
          </a:p>
        </p:txBody>
      </p:sp>
      <p:sp>
        <p:nvSpPr>
          <p:cNvPr id="1203" name="Google Shape;1203;p57"/>
          <p:cNvSpPr txBox="1">
            <a:spLocks noGrp="1"/>
          </p:cNvSpPr>
          <p:nvPr>
            <p:ph type="title" idx="4"/>
          </p:nvPr>
        </p:nvSpPr>
        <p:spPr>
          <a:xfrm>
            <a:off x="5876825" y="1875350"/>
            <a:ext cx="25725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ANNE MCKANE</a:t>
            </a:r>
            <a:endParaRPr/>
          </a:p>
        </p:txBody>
      </p:sp>
      <p:sp>
        <p:nvSpPr>
          <p:cNvPr id="1204" name="Google Shape;1204;p57"/>
          <p:cNvSpPr txBox="1">
            <a:spLocks noGrp="1"/>
          </p:cNvSpPr>
          <p:nvPr>
            <p:ph type="subTitle" idx="1"/>
          </p:nvPr>
        </p:nvSpPr>
        <p:spPr>
          <a:xfrm>
            <a:off x="712200" y="2372400"/>
            <a:ext cx="25725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 you could talk a bit about this person</a:t>
            </a:r>
            <a:endParaRPr/>
          </a:p>
        </p:txBody>
      </p:sp>
      <p:sp>
        <p:nvSpPr>
          <p:cNvPr id="1205" name="Google Shape;1205;p57"/>
          <p:cNvSpPr txBox="1">
            <a:spLocks noGrp="1"/>
          </p:cNvSpPr>
          <p:nvPr>
            <p:ph type="subTitle" idx="5"/>
          </p:nvPr>
        </p:nvSpPr>
        <p:spPr>
          <a:xfrm>
            <a:off x="3286750" y="3972600"/>
            <a:ext cx="25725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 you could talk a bit about this person</a:t>
            </a:r>
            <a:endParaRPr/>
          </a:p>
        </p:txBody>
      </p:sp>
      <p:sp>
        <p:nvSpPr>
          <p:cNvPr id="1206" name="Google Shape;1206;p57"/>
          <p:cNvSpPr txBox="1">
            <a:spLocks noGrp="1"/>
          </p:cNvSpPr>
          <p:nvPr>
            <p:ph type="subTitle" idx="6"/>
          </p:nvPr>
        </p:nvSpPr>
        <p:spPr>
          <a:xfrm>
            <a:off x="5877825" y="2372400"/>
            <a:ext cx="25725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 you could talk a bit about this person</a:t>
            </a:r>
            <a:endParaRPr/>
          </a:p>
        </p:txBody>
      </p:sp>
      <p:sp>
        <p:nvSpPr>
          <p:cNvPr id="1207" name="Google Shape;1207;p57"/>
          <p:cNvSpPr/>
          <p:nvPr/>
        </p:nvSpPr>
        <p:spPr>
          <a:xfrm>
            <a:off x="1586073" y="1109391"/>
            <a:ext cx="824754" cy="765967"/>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 name="Google Shape;1208;p57"/>
          <p:cNvGrpSpPr/>
          <p:nvPr/>
        </p:nvGrpSpPr>
        <p:grpSpPr>
          <a:xfrm>
            <a:off x="1779671" y="1242758"/>
            <a:ext cx="437557" cy="499242"/>
            <a:chOff x="-55576850" y="3198125"/>
            <a:chExt cx="279625" cy="319025"/>
          </a:xfrm>
        </p:grpSpPr>
        <p:sp>
          <p:nvSpPr>
            <p:cNvPr id="1209" name="Google Shape;1209;p5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57"/>
          <p:cNvSpPr/>
          <p:nvPr/>
        </p:nvSpPr>
        <p:spPr>
          <a:xfrm>
            <a:off x="4168885" y="2709591"/>
            <a:ext cx="824754" cy="765967"/>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7"/>
          <p:cNvSpPr/>
          <p:nvPr/>
        </p:nvSpPr>
        <p:spPr>
          <a:xfrm>
            <a:off x="6751698" y="1109391"/>
            <a:ext cx="824754" cy="765967"/>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57"/>
          <p:cNvGrpSpPr/>
          <p:nvPr/>
        </p:nvGrpSpPr>
        <p:grpSpPr>
          <a:xfrm>
            <a:off x="6915093" y="1244635"/>
            <a:ext cx="497958" cy="495494"/>
            <a:chOff x="-55202750" y="3198925"/>
            <a:chExt cx="318225" cy="316650"/>
          </a:xfrm>
        </p:grpSpPr>
        <p:sp>
          <p:nvSpPr>
            <p:cNvPr id="1216" name="Google Shape;1216;p5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7"/>
          <p:cNvGrpSpPr/>
          <p:nvPr/>
        </p:nvGrpSpPr>
        <p:grpSpPr>
          <a:xfrm>
            <a:off x="4332270" y="2843596"/>
            <a:ext cx="497984" cy="497952"/>
            <a:chOff x="-55987225" y="3198925"/>
            <a:chExt cx="317450" cy="317450"/>
          </a:xfrm>
        </p:grpSpPr>
        <p:sp>
          <p:nvSpPr>
            <p:cNvPr id="1219" name="Google Shape;1219;p5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58"/>
          <p:cNvSpPr/>
          <p:nvPr/>
        </p:nvSpPr>
        <p:spPr>
          <a:xfrm>
            <a:off x="3353875" y="2091650"/>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4230175" y="2091650"/>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5106475" y="2091650"/>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txBox="1">
            <a:spLocks noGrp="1"/>
          </p:cNvSpPr>
          <p:nvPr>
            <p:ph type="title"/>
          </p:nvPr>
        </p:nvSpPr>
        <p:spPr>
          <a:xfrm>
            <a:off x="713225" y="564675"/>
            <a:ext cx="77178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231" name="Google Shape;1231;p58"/>
          <p:cNvSpPr txBox="1">
            <a:spLocks noGrp="1"/>
          </p:cNvSpPr>
          <p:nvPr>
            <p:ph type="subTitle" idx="1"/>
          </p:nvPr>
        </p:nvSpPr>
        <p:spPr>
          <a:xfrm>
            <a:off x="2410650" y="2725412"/>
            <a:ext cx="4322700" cy="116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2"/>
                </a:solidFill>
              </a:rPr>
              <a:t>Do you have any questions?</a:t>
            </a:r>
            <a:endParaRPr>
              <a:solidFill>
                <a:schemeClr val="dk2"/>
              </a:solidFill>
            </a:endParaRPr>
          </a:p>
          <a:p>
            <a:pPr marL="0" lvl="0" indent="0" algn="ctr" rtl="0">
              <a:spcBef>
                <a:spcPts val="0"/>
              </a:spcBef>
              <a:spcAft>
                <a:spcPts val="0"/>
              </a:spcAft>
              <a:buClr>
                <a:schemeClr val="dk1"/>
              </a:buClr>
              <a:buSzPts val="1100"/>
              <a:buFont typeface="Arial"/>
              <a:buNone/>
            </a:pPr>
            <a:r>
              <a:rPr lang="en">
                <a:solidFill>
                  <a:schemeClr val="dk2"/>
                </a:solidFill>
              </a:rPr>
              <a:t>youremail@freepik.com </a:t>
            </a:r>
            <a:endParaRPr>
              <a:solidFill>
                <a:schemeClr val="dk2"/>
              </a:solidFill>
            </a:endParaRPr>
          </a:p>
          <a:p>
            <a:pPr marL="0" lvl="0" indent="0" algn="ctr" rtl="0">
              <a:spcBef>
                <a:spcPts val="0"/>
              </a:spcBef>
              <a:spcAft>
                <a:spcPts val="0"/>
              </a:spcAft>
              <a:buClr>
                <a:schemeClr val="dk1"/>
              </a:buClr>
              <a:buSzPts val="1100"/>
              <a:buFont typeface="Arial"/>
              <a:buNone/>
            </a:pPr>
            <a:r>
              <a:rPr lang="en">
                <a:solidFill>
                  <a:schemeClr val="dk2"/>
                </a:solidFill>
              </a:rPr>
              <a:t>+91  620 421 838 </a:t>
            </a:r>
            <a:endParaRPr>
              <a:solidFill>
                <a:schemeClr val="dk2"/>
              </a:solidFill>
            </a:endParaRPr>
          </a:p>
          <a:p>
            <a:pPr marL="0" lvl="0" indent="0" algn="ctr" rtl="0">
              <a:spcBef>
                <a:spcPts val="0"/>
              </a:spcBef>
              <a:spcAft>
                <a:spcPts val="0"/>
              </a:spcAft>
              <a:buNone/>
            </a:pPr>
            <a:r>
              <a:rPr lang="en">
                <a:solidFill>
                  <a:schemeClr val="dk2"/>
                </a:solidFill>
              </a:rPr>
              <a:t>yourcompany.com</a:t>
            </a:r>
            <a:endParaRPr>
              <a:solidFill>
                <a:schemeClr val="dk2"/>
              </a:solidFill>
            </a:endParaRPr>
          </a:p>
        </p:txBody>
      </p:sp>
      <p:sp>
        <p:nvSpPr>
          <p:cNvPr id="1232" name="Google Shape;1232;p58"/>
          <p:cNvSpPr txBox="1"/>
          <p:nvPr/>
        </p:nvSpPr>
        <p:spPr>
          <a:xfrm>
            <a:off x="713225" y="4355025"/>
            <a:ext cx="7717800" cy="25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Nunito"/>
                <a:ea typeface="Nunito"/>
                <a:cs typeface="Nunito"/>
                <a:sym typeface="Nunito"/>
              </a:rPr>
              <a:t>Please, keep this slide for the attribution</a:t>
            </a:r>
            <a:endParaRPr sz="1200">
              <a:solidFill>
                <a:srgbClr val="FFFFFF"/>
              </a:solidFill>
              <a:latin typeface="Nunito"/>
              <a:ea typeface="Nunito"/>
              <a:cs typeface="Nunito"/>
              <a:sym typeface="Nunito"/>
            </a:endParaRPr>
          </a:p>
        </p:txBody>
      </p:sp>
      <p:sp>
        <p:nvSpPr>
          <p:cNvPr id="1233" name="Google Shape;1233;p58"/>
          <p:cNvSpPr/>
          <p:nvPr/>
        </p:nvSpPr>
        <p:spPr>
          <a:xfrm>
            <a:off x="4413862" y="2253230"/>
            <a:ext cx="316265" cy="31626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58"/>
          <p:cNvGrpSpPr/>
          <p:nvPr/>
        </p:nvGrpSpPr>
        <p:grpSpPr>
          <a:xfrm>
            <a:off x="3513895" y="2227142"/>
            <a:ext cx="368478" cy="368441"/>
            <a:chOff x="812101" y="2571761"/>
            <a:chExt cx="417066" cy="417024"/>
          </a:xfrm>
        </p:grpSpPr>
        <p:sp>
          <p:nvSpPr>
            <p:cNvPr id="1235" name="Google Shape;1235;p58"/>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8"/>
          <p:cNvGrpSpPr/>
          <p:nvPr/>
        </p:nvGrpSpPr>
        <p:grpSpPr>
          <a:xfrm>
            <a:off x="5272254" y="2227142"/>
            <a:ext cx="368441" cy="368441"/>
            <a:chOff x="1323129" y="2571761"/>
            <a:chExt cx="417024" cy="417024"/>
          </a:xfrm>
        </p:grpSpPr>
        <p:sp>
          <p:nvSpPr>
            <p:cNvPr id="1240" name="Google Shape;1240;p58"/>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8"/>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59"/>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249" name="Google Shape;1249;p59"/>
          <p:cNvSpPr/>
          <p:nvPr/>
        </p:nvSpPr>
        <p:spPr>
          <a:xfrm rot="-5400000">
            <a:off x="2053633" y="1773543"/>
            <a:ext cx="800483" cy="10543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rot="-5400000">
            <a:off x="1768016" y="2598264"/>
            <a:ext cx="34744" cy="13487"/>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rot="-5400000">
            <a:off x="1779254" y="2561824"/>
            <a:ext cx="107623" cy="13487"/>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rot="-5400000">
            <a:off x="1790772" y="2525685"/>
            <a:ext cx="179920" cy="13469"/>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rot="-5400000">
            <a:off x="1802286" y="2489522"/>
            <a:ext cx="252799" cy="12915"/>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rot="-5400000">
            <a:off x="1813795" y="2453373"/>
            <a:ext cx="325097" cy="12915"/>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9"/>
          <p:cNvSpPr/>
          <p:nvPr/>
        </p:nvSpPr>
        <p:spPr>
          <a:xfrm rot="-5400000">
            <a:off x="1825309" y="2416657"/>
            <a:ext cx="397975" cy="13469"/>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9"/>
          <p:cNvSpPr/>
          <p:nvPr/>
        </p:nvSpPr>
        <p:spPr>
          <a:xfrm rot="-5400000">
            <a:off x="1836837" y="2380509"/>
            <a:ext cx="470273" cy="13469"/>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rot="-5400000">
            <a:off x="1848065" y="2344060"/>
            <a:ext cx="543151" cy="13487"/>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rot="-5400000">
            <a:off x="1859860" y="2308197"/>
            <a:ext cx="615449" cy="12915"/>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rot="-5400000">
            <a:off x="1871107" y="2271767"/>
            <a:ext cx="688309" cy="12915"/>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9"/>
          <p:cNvSpPr/>
          <p:nvPr/>
        </p:nvSpPr>
        <p:spPr>
          <a:xfrm rot="-5400000">
            <a:off x="1882616" y="2235600"/>
            <a:ext cx="760625" cy="12933"/>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9"/>
          <p:cNvSpPr/>
          <p:nvPr/>
        </p:nvSpPr>
        <p:spPr>
          <a:xfrm rot="-5400000">
            <a:off x="1916906" y="2221660"/>
            <a:ext cx="787952" cy="13487"/>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rot="-5400000">
            <a:off x="2000731" y="2257827"/>
            <a:ext cx="715636" cy="13469"/>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rot="-5400000">
            <a:off x="2084828" y="2294248"/>
            <a:ext cx="642776" cy="13487"/>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rot="-5400000">
            <a:off x="2168921" y="2330683"/>
            <a:ext cx="570478" cy="12915"/>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rot="-5400000">
            <a:off x="2253037" y="2367122"/>
            <a:ext cx="497600" cy="12915"/>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rot="-5400000">
            <a:off x="2337139" y="2402994"/>
            <a:ext cx="425302" cy="13469"/>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rot="-5400000">
            <a:off x="2421246" y="2439424"/>
            <a:ext cx="352424" cy="13487"/>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9"/>
          <p:cNvSpPr/>
          <p:nvPr/>
        </p:nvSpPr>
        <p:spPr>
          <a:xfrm rot="-5400000">
            <a:off x="2505062" y="2475582"/>
            <a:ext cx="280126" cy="13469"/>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9"/>
          <p:cNvSpPr/>
          <p:nvPr/>
        </p:nvSpPr>
        <p:spPr>
          <a:xfrm rot="-5400000">
            <a:off x="2589454" y="2512298"/>
            <a:ext cx="207247" cy="12915"/>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rot="-5400000">
            <a:off x="2672755" y="2525807"/>
            <a:ext cx="134950" cy="12915"/>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rot="-5400000">
            <a:off x="2756853" y="2562246"/>
            <a:ext cx="62071" cy="12915"/>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9"/>
          <p:cNvSpPr/>
          <p:nvPr/>
        </p:nvSpPr>
        <p:spPr>
          <a:xfrm>
            <a:off x="3979443" y="183445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9"/>
          <p:cNvSpPr/>
          <p:nvPr/>
        </p:nvSpPr>
        <p:spPr>
          <a:xfrm>
            <a:off x="3894343" y="195307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3867743" y="192647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3873068" y="193180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3898143" y="195687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3936893" y="199640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3988568" y="204655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4050118" y="210810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4122293" y="218105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4209693" y="226842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4316068" y="237482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4468043" y="252680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59"/>
          <p:cNvGrpSpPr/>
          <p:nvPr/>
        </p:nvGrpSpPr>
        <p:grpSpPr>
          <a:xfrm>
            <a:off x="6025489" y="1825466"/>
            <a:ext cx="911936" cy="934334"/>
            <a:chOff x="4982125" y="3190650"/>
            <a:chExt cx="1217375" cy="1247275"/>
          </a:xfrm>
        </p:grpSpPr>
        <p:sp>
          <p:nvSpPr>
            <p:cNvPr id="1285" name="Google Shape;1285;p59"/>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9"/>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9"/>
          <p:cNvGrpSpPr/>
          <p:nvPr/>
        </p:nvGrpSpPr>
        <p:grpSpPr>
          <a:xfrm>
            <a:off x="1923893" y="3415175"/>
            <a:ext cx="911900" cy="277375"/>
            <a:chOff x="3792125" y="4705525"/>
            <a:chExt cx="911900" cy="277375"/>
          </a:xfrm>
        </p:grpSpPr>
        <p:sp>
          <p:nvSpPr>
            <p:cNvPr id="1289" name="Google Shape;1289;p59"/>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59"/>
          <p:cNvGrpSpPr/>
          <p:nvPr/>
        </p:nvGrpSpPr>
        <p:grpSpPr>
          <a:xfrm>
            <a:off x="3980704" y="3135800"/>
            <a:ext cx="1154127" cy="757271"/>
            <a:chOff x="1049948" y="2557525"/>
            <a:chExt cx="1154127" cy="757271"/>
          </a:xfrm>
        </p:grpSpPr>
        <p:sp>
          <p:nvSpPr>
            <p:cNvPr id="1300" name="Google Shape;1300;p59"/>
            <p:cNvSpPr/>
            <p:nvPr/>
          </p:nvSpPr>
          <p:spPr>
            <a:xfrm>
              <a:off x="1049948" y="2557525"/>
              <a:ext cx="815391" cy="757271"/>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1388675" y="2652538"/>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9"/>
          <p:cNvGrpSpPr/>
          <p:nvPr/>
        </p:nvGrpSpPr>
        <p:grpSpPr>
          <a:xfrm rot="-5400000" flipH="1">
            <a:off x="6222243" y="2686850"/>
            <a:ext cx="518275" cy="1653550"/>
            <a:chOff x="6618175" y="3327075"/>
            <a:chExt cx="518275" cy="1653550"/>
          </a:xfrm>
        </p:grpSpPr>
        <p:sp>
          <p:nvSpPr>
            <p:cNvPr id="1303" name="Google Shape;1303;p59"/>
            <p:cNvSpPr/>
            <p:nvPr/>
          </p:nvSpPr>
          <p:spPr>
            <a:xfrm>
              <a:off x="6621200" y="4919825"/>
              <a:ext cx="60075" cy="60050"/>
            </a:xfrm>
            <a:custGeom>
              <a:avLst/>
              <a:gdLst/>
              <a:ahLst/>
              <a:cxnLst/>
              <a:rect l="l" t="t" r="r" b="b"/>
              <a:pathLst>
                <a:path w="2403" h="2402" extrusionOk="0">
                  <a:moveTo>
                    <a:pt x="1217" y="0"/>
                  </a:moveTo>
                  <a:lnTo>
                    <a:pt x="1" y="1186"/>
                  </a:lnTo>
                  <a:lnTo>
                    <a:pt x="1217" y="2401"/>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6621200" y="4805825"/>
              <a:ext cx="60075" cy="60050"/>
            </a:xfrm>
            <a:custGeom>
              <a:avLst/>
              <a:gdLst/>
              <a:ahLst/>
              <a:cxnLst/>
              <a:rect l="l" t="t" r="r" b="b"/>
              <a:pathLst>
                <a:path w="2403" h="2402"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6621200" y="4691850"/>
              <a:ext cx="60075" cy="60825"/>
            </a:xfrm>
            <a:custGeom>
              <a:avLst/>
              <a:gdLst/>
              <a:ahLst/>
              <a:cxnLst/>
              <a:rect l="l" t="t" r="r" b="b"/>
              <a:pathLst>
                <a:path w="2403" h="2433" extrusionOk="0">
                  <a:moveTo>
                    <a:pt x="1186" y="0"/>
                  </a:moveTo>
                  <a:lnTo>
                    <a:pt x="1" y="1216"/>
                  </a:lnTo>
                  <a:lnTo>
                    <a:pt x="1186" y="243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9"/>
            <p:cNvSpPr/>
            <p:nvPr/>
          </p:nvSpPr>
          <p:spPr>
            <a:xfrm>
              <a:off x="6620450" y="4578625"/>
              <a:ext cx="60825" cy="60050"/>
            </a:xfrm>
            <a:custGeom>
              <a:avLst/>
              <a:gdLst/>
              <a:ahLst/>
              <a:cxnLst/>
              <a:rect l="l" t="t" r="r" b="b"/>
              <a:pathLst>
                <a:path w="2433" h="2402" extrusionOk="0">
                  <a:moveTo>
                    <a:pt x="1216" y="0"/>
                  </a:moveTo>
                  <a:lnTo>
                    <a:pt x="1" y="1186"/>
                  </a:lnTo>
                  <a:lnTo>
                    <a:pt x="1216" y="2402"/>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9"/>
            <p:cNvSpPr/>
            <p:nvPr/>
          </p:nvSpPr>
          <p:spPr>
            <a:xfrm>
              <a:off x="6620450" y="4464650"/>
              <a:ext cx="60050" cy="60050"/>
            </a:xfrm>
            <a:custGeom>
              <a:avLst/>
              <a:gdLst/>
              <a:ahLst/>
              <a:cxnLst/>
              <a:rect l="l" t="t" r="r" b="b"/>
              <a:pathLst>
                <a:path w="2402" h="2402" extrusionOk="0">
                  <a:moveTo>
                    <a:pt x="1216" y="0"/>
                  </a:moveTo>
                  <a:lnTo>
                    <a:pt x="1" y="1186"/>
                  </a:lnTo>
                  <a:lnTo>
                    <a:pt x="1216" y="2401"/>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6620450" y="4350650"/>
              <a:ext cx="60050" cy="60075"/>
            </a:xfrm>
            <a:custGeom>
              <a:avLst/>
              <a:gdLst/>
              <a:ahLst/>
              <a:cxnLst/>
              <a:rect l="l" t="t" r="r" b="b"/>
              <a:pathLst>
                <a:path w="2402" h="2403" extrusionOk="0">
                  <a:moveTo>
                    <a:pt x="1186" y="1"/>
                  </a:moveTo>
                  <a:lnTo>
                    <a:pt x="1"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6619700" y="4236675"/>
              <a:ext cx="60800" cy="60825"/>
            </a:xfrm>
            <a:custGeom>
              <a:avLst/>
              <a:gdLst/>
              <a:ahLst/>
              <a:cxnLst/>
              <a:rect l="l" t="t" r="r" b="b"/>
              <a:pathLst>
                <a:path w="2432" h="2433"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6619700" y="4123450"/>
              <a:ext cx="60800" cy="60050"/>
            </a:xfrm>
            <a:custGeom>
              <a:avLst/>
              <a:gdLst/>
              <a:ahLst/>
              <a:cxnLst/>
              <a:rect l="l" t="t" r="r" b="b"/>
              <a:pathLst>
                <a:path w="2432" h="2402"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9"/>
            <p:cNvSpPr/>
            <p:nvPr/>
          </p:nvSpPr>
          <p:spPr>
            <a:xfrm>
              <a:off x="6619700" y="4009475"/>
              <a:ext cx="60050" cy="60050"/>
            </a:xfrm>
            <a:custGeom>
              <a:avLst/>
              <a:gdLst/>
              <a:ahLst/>
              <a:cxnLst/>
              <a:rect l="l" t="t" r="r" b="b"/>
              <a:pathLst>
                <a:path w="2402" h="2402" extrusionOk="0">
                  <a:moveTo>
                    <a:pt x="1186" y="0"/>
                  </a:moveTo>
                  <a:lnTo>
                    <a:pt x="0" y="1216"/>
                  </a:lnTo>
                  <a:lnTo>
                    <a:pt x="1216" y="2401"/>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9"/>
            <p:cNvSpPr/>
            <p:nvPr/>
          </p:nvSpPr>
          <p:spPr>
            <a:xfrm>
              <a:off x="6619700" y="3895475"/>
              <a:ext cx="60050" cy="60075"/>
            </a:xfrm>
            <a:custGeom>
              <a:avLst/>
              <a:gdLst/>
              <a:ahLst/>
              <a:cxnLst/>
              <a:rect l="l" t="t" r="r" b="b"/>
              <a:pathLst>
                <a:path w="2402" h="2403" extrusionOk="0">
                  <a:moveTo>
                    <a:pt x="1186" y="1"/>
                  </a:moveTo>
                  <a:lnTo>
                    <a:pt x="0" y="1217"/>
                  </a:lnTo>
                  <a:lnTo>
                    <a:pt x="1186" y="2402"/>
                  </a:lnTo>
                  <a:lnTo>
                    <a:pt x="2401"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6618925" y="3781500"/>
              <a:ext cx="60825" cy="60825"/>
            </a:xfrm>
            <a:custGeom>
              <a:avLst/>
              <a:gdLst/>
              <a:ahLst/>
              <a:cxnLst/>
              <a:rect l="l" t="t" r="r" b="b"/>
              <a:pathLst>
                <a:path w="2433" h="2433" extrusionOk="0">
                  <a:moveTo>
                    <a:pt x="1217" y="1"/>
                  </a:moveTo>
                  <a:lnTo>
                    <a:pt x="1" y="1216"/>
                  </a:lnTo>
                  <a:lnTo>
                    <a:pt x="1217" y="2432"/>
                  </a:lnTo>
                  <a:lnTo>
                    <a:pt x="2432" y="121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6618925" y="3668275"/>
              <a:ext cx="60050" cy="60050"/>
            </a:xfrm>
            <a:custGeom>
              <a:avLst/>
              <a:gdLst/>
              <a:ahLst/>
              <a:cxnLst/>
              <a:rect l="l" t="t" r="r" b="b"/>
              <a:pathLst>
                <a:path w="2402" h="2402" extrusionOk="0">
                  <a:moveTo>
                    <a:pt x="1217" y="1"/>
                  </a:moveTo>
                  <a:lnTo>
                    <a:pt x="1" y="1186"/>
                  </a:lnTo>
                  <a:lnTo>
                    <a:pt x="1217" y="2402"/>
                  </a:lnTo>
                  <a:lnTo>
                    <a:pt x="2402"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9"/>
            <p:cNvSpPr/>
            <p:nvPr/>
          </p:nvSpPr>
          <p:spPr>
            <a:xfrm>
              <a:off x="6618925" y="3554300"/>
              <a:ext cx="60050" cy="60050"/>
            </a:xfrm>
            <a:custGeom>
              <a:avLst/>
              <a:gdLst/>
              <a:ahLst/>
              <a:cxnLst/>
              <a:rect l="l" t="t" r="r" b="b"/>
              <a:pathLst>
                <a:path w="2402" h="2402" extrusionOk="0">
                  <a:moveTo>
                    <a:pt x="1186" y="0"/>
                  </a:moveTo>
                  <a:lnTo>
                    <a:pt x="1"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6618175" y="3440300"/>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6618175" y="3327075"/>
              <a:ext cx="60800" cy="60075"/>
            </a:xfrm>
            <a:custGeom>
              <a:avLst/>
              <a:gdLst/>
              <a:ahLst/>
              <a:cxnLst/>
              <a:rect l="l" t="t" r="r" b="b"/>
              <a:pathLst>
                <a:path w="2432" h="2403"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6735200" y="4919825"/>
              <a:ext cx="60050" cy="60050"/>
            </a:xfrm>
            <a:custGeom>
              <a:avLst/>
              <a:gdLst/>
              <a:ahLst/>
              <a:cxnLst/>
              <a:rect l="l" t="t" r="r" b="b"/>
              <a:pathLst>
                <a:path w="2402" h="2402" extrusionOk="0">
                  <a:moveTo>
                    <a:pt x="1186" y="0"/>
                  </a:moveTo>
                  <a:lnTo>
                    <a:pt x="0" y="1186"/>
                  </a:lnTo>
                  <a:lnTo>
                    <a:pt x="121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6735200" y="4805825"/>
              <a:ext cx="60050" cy="60825"/>
            </a:xfrm>
            <a:custGeom>
              <a:avLst/>
              <a:gdLst/>
              <a:ahLst/>
              <a:cxnLst/>
              <a:rect l="l" t="t" r="r" b="b"/>
              <a:pathLst>
                <a:path w="2402" h="2433" extrusionOk="0">
                  <a:moveTo>
                    <a:pt x="1186" y="1"/>
                  </a:moveTo>
                  <a:lnTo>
                    <a:pt x="0" y="1217"/>
                  </a:lnTo>
                  <a:lnTo>
                    <a:pt x="1186" y="243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6734425" y="4692600"/>
              <a:ext cx="60825" cy="60075"/>
            </a:xfrm>
            <a:custGeom>
              <a:avLst/>
              <a:gdLst/>
              <a:ahLst/>
              <a:cxnLst/>
              <a:rect l="l" t="t" r="r" b="b"/>
              <a:pathLst>
                <a:path w="2433" h="2403" extrusionOk="0">
                  <a:moveTo>
                    <a:pt x="1217" y="1"/>
                  </a:moveTo>
                  <a:lnTo>
                    <a:pt x="1" y="1186"/>
                  </a:lnTo>
                  <a:lnTo>
                    <a:pt x="1217" y="2402"/>
                  </a:lnTo>
                  <a:lnTo>
                    <a:pt x="2433"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a:off x="6734425" y="4578625"/>
              <a:ext cx="60075" cy="60050"/>
            </a:xfrm>
            <a:custGeom>
              <a:avLst/>
              <a:gdLst/>
              <a:ahLst/>
              <a:cxnLst/>
              <a:rect l="l" t="t" r="r" b="b"/>
              <a:pathLst>
                <a:path w="2403" h="2402" extrusionOk="0">
                  <a:moveTo>
                    <a:pt x="1217" y="0"/>
                  </a:moveTo>
                  <a:lnTo>
                    <a:pt x="1" y="1186"/>
                  </a:lnTo>
                  <a:lnTo>
                    <a:pt x="1217" y="2402"/>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6734425" y="4464650"/>
              <a:ext cx="60075" cy="60050"/>
            </a:xfrm>
            <a:custGeom>
              <a:avLst/>
              <a:gdLst/>
              <a:ahLst/>
              <a:cxnLst/>
              <a:rect l="l" t="t" r="r" b="b"/>
              <a:pathLst>
                <a:path w="2403"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6733675" y="4350650"/>
              <a:ext cx="60825" cy="60825"/>
            </a:xfrm>
            <a:custGeom>
              <a:avLst/>
              <a:gdLst/>
              <a:ahLst/>
              <a:cxnLst/>
              <a:rect l="l" t="t" r="r" b="b"/>
              <a:pathLst>
                <a:path w="2433" h="2433" extrusionOk="0">
                  <a:moveTo>
                    <a:pt x="1216" y="1"/>
                  </a:moveTo>
                  <a:lnTo>
                    <a:pt x="0" y="1217"/>
                  </a:lnTo>
                  <a:lnTo>
                    <a:pt x="1216" y="2432"/>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6733675" y="4237425"/>
              <a:ext cx="60050" cy="60075"/>
            </a:xfrm>
            <a:custGeom>
              <a:avLst/>
              <a:gdLst/>
              <a:ahLst/>
              <a:cxnLst/>
              <a:rect l="l" t="t" r="r" b="b"/>
              <a:pathLst>
                <a:path w="2402" h="2403" extrusionOk="0">
                  <a:moveTo>
                    <a:pt x="1216" y="1"/>
                  </a:moveTo>
                  <a:lnTo>
                    <a:pt x="0" y="1186"/>
                  </a:lnTo>
                  <a:lnTo>
                    <a:pt x="1216" y="2402"/>
                  </a:lnTo>
                  <a:lnTo>
                    <a:pt x="240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9"/>
            <p:cNvSpPr/>
            <p:nvPr/>
          </p:nvSpPr>
          <p:spPr>
            <a:xfrm>
              <a:off x="6733675" y="4123450"/>
              <a:ext cx="60050" cy="60050"/>
            </a:xfrm>
            <a:custGeom>
              <a:avLst/>
              <a:gdLst/>
              <a:ahLst/>
              <a:cxnLst/>
              <a:rect l="l" t="t" r="r" b="b"/>
              <a:pathLst>
                <a:path w="2402" h="2402" extrusionOk="0">
                  <a:moveTo>
                    <a:pt x="1186" y="1"/>
                  </a:moveTo>
                  <a:lnTo>
                    <a:pt x="0" y="121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9"/>
            <p:cNvSpPr/>
            <p:nvPr/>
          </p:nvSpPr>
          <p:spPr>
            <a:xfrm>
              <a:off x="6733675" y="4009475"/>
              <a:ext cx="60050" cy="60050"/>
            </a:xfrm>
            <a:custGeom>
              <a:avLst/>
              <a:gdLst/>
              <a:ahLst/>
              <a:cxnLst/>
              <a:rect l="l" t="t" r="r" b="b"/>
              <a:pathLst>
                <a:path w="2402" h="2402" extrusionOk="0">
                  <a:moveTo>
                    <a:pt x="1186" y="0"/>
                  </a:moveTo>
                  <a:lnTo>
                    <a:pt x="0"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6732925" y="389547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6732925" y="378225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9"/>
            <p:cNvSpPr/>
            <p:nvPr/>
          </p:nvSpPr>
          <p:spPr>
            <a:xfrm>
              <a:off x="6732925" y="3668275"/>
              <a:ext cx="60050" cy="60050"/>
            </a:xfrm>
            <a:custGeom>
              <a:avLst/>
              <a:gdLst/>
              <a:ahLst/>
              <a:cxnLst/>
              <a:rect l="l" t="t" r="r" b="b"/>
              <a:pathLst>
                <a:path w="2402" h="2402" extrusionOk="0">
                  <a:moveTo>
                    <a:pt x="1186" y="1"/>
                  </a:moveTo>
                  <a:lnTo>
                    <a:pt x="0" y="1216"/>
                  </a:lnTo>
                  <a:lnTo>
                    <a:pt x="1186" y="2402"/>
                  </a:lnTo>
                  <a:lnTo>
                    <a:pt x="2401"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9"/>
            <p:cNvSpPr/>
            <p:nvPr/>
          </p:nvSpPr>
          <p:spPr>
            <a:xfrm>
              <a:off x="6732150" y="355430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6732150" y="3441075"/>
              <a:ext cx="60825" cy="60050"/>
            </a:xfrm>
            <a:custGeom>
              <a:avLst/>
              <a:gdLst/>
              <a:ahLst/>
              <a:cxnLst/>
              <a:rect l="l" t="t" r="r" b="b"/>
              <a:pathLst>
                <a:path w="2433" h="2402" extrusionOk="0">
                  <a:moveTo>
                    <a:pt x="1217" y="0"/>
                  </a:moveTo>
                  <a:lnTo>
                    <a:pt x="1" y="1186"/>
                  </a:lnTo>
                  <a:lnTo>
                    <a:pt x="1217" y="2402"/>
                  </a:lnTo>
                  <a:lnTo>
                    <a:pt x="243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6732150" y="3327075"/>
              <a:ext cx="60050" cy="60075"/>
            </a:xfrm>
            <a:custGeom>
              <a:avLst/>
              <a:gdLst/>
              <a:ahLst/>
              <a:cxnLst/>
              <a:rect l="l" t="t" r="r" b="b"/>
              <a:pathLst>
                <a:path w="2402" h="2403"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6849175" y="4919825"/>
              <a:ext cx="60050" cy="60800"/>
            </a:xfrm>
            <a:custGeom>
              <a:avLst/>
              <a:gdLst/>
              <a:ahLst/>
              <a:cxnLst/>
              <a:rect l="l" t="t" r="r" b="b"/>
              <a:pathLst>
                <a:path w="2402" h="2432" extrusionOk="0">
                  <a:moveTo>
                    <a:pt x="1186" y="0"/>
                  </a:moveTo>
                  <a:lnTo>
                    <a:pt x="1" y="1216"/>
                  </a:lnTo>
                  <a:lnTo>
                    <a:pt x="1186" y="243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6848425" y="4806600"/>
              <a:ext cx="60800" cy="60050"/>
            </a:xfrm>
            <a:custGeom>
              <a:avLst/>
              <a:gdLst/>
              <a:ahLst/>
              <a:cxnLst/>
              <a:rect l="l" t="t" r="r" b="b"/>
              <a:pathLst>
                <a:path w="2432" h="2402" extrusionOk="0">
                  <a:moveTo>
                    <a:pt x="1216" y="0"/>
                  </a:moveTo>
                  <a:lnTo>
                    <a:pt x="0" y="1186"/>
                  </a:lnTo>
                  <a:lnTo>
                    <a:pt x="1216" y="2401"/>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9"/>
            <p:cNvSpPr/>
            <p:nvPr/>
          </p:nvSpPr>
          <p:spPr>
            <a:xfrm>
              <a:off x="6848425" y="469260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9"/>
            <p:cNvSpPr/>
            <p:nvPr/>
          </p:nvSpPr>
          <p:spPr>
            <a:xfrm>
              <a:off x="6848425" y="4578625"/>
              <a:ext cx="60050" cy="60050"/>
            </a:xfrm>
            <a:custGeom>
              <a:avLst/>
              <a:gdLst/>
              <a:ahLst/>
              <a:cxnLst/>
              <a:rect l="l" t="t" r="r" b="b"/>
              <a:pathLst>
                <a:path w="2402" h="2402" extrusionOk="0">
                  <a:moveTo>
                    <a:pt x="1186" y="0"/>
                  </a:moveTo>
                  <a:lnTo>
                    <a:pt x="0" y="1216"/>
                  </a:lnTo>
                  <a:lnTo>
                    <a:pt x="1186" y="2402"/>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6847650" y="446465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6847650" y="4351425"/>
              <a:ext cx="60075" cy="60050"/>
            </a:xfrm>
            <a:custGeom>
              <a:avLst/>
              <a:gdLst/>
              <a:ahLst/>
              <a:cxnLst/>
              <a:rect l="l" t="t" r="r" b="b"/>
              <a:pathLst>
                <a:path w="2403" h="2402" extrusionOk="0">
                  <a:moveTo>
                    <a:pt x="1217" y="0"/>
                  </a:moveTo>
                  <a:lnTo>
                    <a:pt x="1" y="1186"/>
                  </a:lnTo>
                  <a:lnTo>
                    <a:pt x="1217" y="2401"/>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6847650" y="4237425"/>
              <a:ext cx="60075" cy="60075"/>
            </a:xfrm>
            <a:custGeom>
              <a:avLst/>
              <a:gdLst/>
              <a:ahLst/>
              <a:cxnLst/>
              <a:rect l="l" t="t" r="r" b="b"/>
              <a:pathLst>
                <a:path w="2403" h="2403" extrusionOk="0">
                  <a:moveTo>
                    <a:pt x="1186" y="1"/>
                  </a:moveTo>
                  <a:lnTo>
                    <a:pt x="1" y="1217"/>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9"/>
            <p:cNvSpPr/>
            <p:nvPr/>
          </p:nvSpPr>
          <p:spPr>
            <a:xfrm>
              <a:off x="6847650" y="4123450"/>
              <a:ext cx="60075" cy="60050"/>
            </a:xfrm>
            <a:custGeom>
              <a:avLst/>
              <a:gdLst/>
              <a:ahLst/>
              <a:cxnLst/>
              <a:rect l="l" t="t" r="r" b="b"/>
              <a:pathLst>
                <a:path w="2403" h="2402" extrusionOk="0">
                  <a:moveTo>
                    <a:pt x="1186" y="1"/>
                  </a:moveTo>
                  <a:lnTo>
                    <a:pt x="1" y="1216"/>
                  </a:lnTo>
                  <a:lnTo>
                    <a:pt x="118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9"/>
            <p:cNvSpPr/>
            <p:nvPr/>
          </p:nvSpPr>
          <p:spPr>
            <a:xfrm>
              <a:off x="6846900" y="4009475"/>
              <a:ext cx="60825" cy="60800"/>
            </a:xfrm>
            <a:custGeom>
              <a:avLst/>
              <a:gdLst/>
              <a:ahLst/>
              <a:cxnLst/>
              <a:rect l="l" t="t" r="r" b="b"/>
              <a:pathLst>
                <a:path w="2433" h="2432"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6846900" y="3896250"/>
              <a:ext cx="60050" cy="60050"/>
            </a:xfrm>
            <a:custGeom>
              <a:avLst/>
              <a:gdLst/>
              <a:ahLst/>
              <a:cxnLst/>
              <a:rect l="l" t="t" r="r" b="b"/>
              <a:pathLst>
                <a:path w="2402" h="2402" extrusionOk="0">
                  <a:moveTo>
                    <a:pt x="1216" y="0"/>
                  </a:moveTo>
                  <a:lnTo>
                    <a:pt x="0" y="1186"/>
                  </a:lnTo>
                  <a:lnTo>
                    <a:pt x="1216" y="2402"/>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9"/>
            <p:cNvSpPr/>
            <p:nvPr/>
          </p:nvSpPr>
          <p:spPr>
            <a:xfrm>
              <a:off x="6846900" y="3782250"/>
              <a:ext cx="60050" cy="60075"/>
            </a:xfrm>
            <a:custGeom>
              <a:avLst/>
              <a:gdLst/>
              <a:ahLst/>
              <a:cxnLst/>
              <a:rect l="l" t="t" r="r" b="b"/>
              <a:pathLst>
                <a:path w="2402" h="2403" extrusionOk="0">
                  <a:moveTo>
                    <a:pt x="1186" y="1"/>
                  </a:moveTo>
                  <a:lnTo>
                    <a:pt x="0"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6846150" y="3668275"/>
              <a:ext cx="60800" cy="60825"/>
            </a:xfrm>
            <a:custGeom>
              <a:avLst/>
              <a:gdLst/>
              <a:ahLst/>
              <a:cxnLst/>
              <a:rect l="l" t="t" r="r" b="b"/>
              <a:pathLst>
                <a:path w="2432" h="2433" extrusionOk="0">
                  <a:moveTo>
                    <a:pt x="1216" y="1"/>
                  </a:moveTo>
                  <a:lnTo>
                    <a:pt x="0" y="1216"/>
                  </a:lnTo>
                  <a:lnTo>
                    <a:pt x="1216" y="2432"/>
                  </a:lnTo>
                  <a:lnTo>
                    <a:pt x="2432" y="121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6846150" y="3555050"/>
              <a:ext cx="60800" cy="60050"/>
            </a:xfrm>
            <a:custGeom>
              <a:avLst/>
              <a:gdLst/>
              <a:ahLst/>
              <a:cxnLst/>
              <a:rect l="l" t="t" r="r" b="b"/>
              <a:pathLst>
                <a:path w="2432" h="2402"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6846150" y="3441075"/>
              <a:ext cx="60050" cy="60050"/>
            </a:xfrm>
            <a:custGeom>
              <a:avLst/>
              <a:gdLst/>
              <a:ahLst/>
              <a:cxnLst/>
              <a:rect l="l" t="t" r="r" b="b"/>
              <a:pathLst>
                <a:path w="2402" h="2402" extrusionOk="0">
                  <a:moveTo>
                    <a:pt x="1185" y="0"/>
                  </a:moveTo>
                  <a:lnTo>
                    <a:pt x="0" y="1186"/>
                  </a:lnTo>
                  <a:lnTo>
                    <a:pt x="1216" y="2402"/>
                  </a:lnTo>
                  <a:lnTo>
                    <a:pt x="2401" y="1216"/>
                  </a:lnTo>
                  <a:lnTo>
                    <a:pt x="11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6846150" y="3327075"/>
              <a:ext cx="60050" cy="60075"/>
            </a:xfrm>
            <a:custGeom>
              <a:avLst/>
              <a:gdLst/>
              <a:ahLst/>
              <a:cxnLst/>
              <a:rect l="l" t="t" r="r" b="b"/>
              <a:pathLst>
                <a:path w="2402" h="2403" extrusionOk="0">
                  <a:moveTo>
                    <a:pt x="1185" y="1"/>
                  </a:moveTo>
                  <a:lnTo>
                    <a:pt x="0" y="1217"/>
                  </a:lnTo>
                  <a:lnTo>
                    <a:pt x="1185" y="2402"/>
                  </a:lnTo>
                  <a:lnTo>
                    <a:pt x="2401" y="1217"/>
                  </a:lnTo>
                  <a:lnTo>
                    <a:pt x="1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6962400" y="4920575"/>
              <a:ext cx="60825" cy="60050"/>
            </a:xfrm>
            <a:custGeom>
              <a:avLst/>
              <a:gdLst/>
              <a:ahLst/>
              <a:cxnLst/>
              <a:rect l="l" t="t" r="r" b="b"/>
              <a:pathLst>
                <a:path w="2433" h="2402" extrusionOk="0">
                  <a:moveTo>
                    <a:pt x="1216" y="0"/>
                  </a:moveTo>
                  <a:lnTo>
                    <a:pt x="1" y="1186"/>
                  </a:lnTo>
                  <a:lnTo>
                    <a:pt x="1216" y="2402"/>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6962400" y="4806600"/>
              <a:ext cx="60050" cy="60050"/>
            </a:xfrm>
            <a:custGeom>
              <a:avLst/>
              <a:gdLst/>
              <a:ahLst/>
              <a:cxnLst/>
              <a:rect l="l" t="t" r="r" b="b"/>
              <a:pathLst>
                <a:path w="2402" h="2402" extrusionOk="0">
                  <a:moveTo>
                    <a:pt x="1216" y="0"/>
                  </a:moveTo>
                  <a:lnTo>
                    <a:pt x="1" y="1186"/>
                  </a:lnTo>
                  <a:lnTo>
                    <a:pt x="1216" y="2401"/>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9"/>
            <p:cNvSpPr/>
            <p:nvPr/>
          </p:nvSpPr>
          <p:spPr>
            <a:xfrm>
              <a:off x="6962400" y="4692600"/>
              <a:ext cx="60050" cy="60075"/>
            </a:xfrm>
            <a:custGeom>
              <a:avLst/>
              <a:gdLst/>
              <a:ahLst/>
              <a:cxnLst/>
              <a:rect l="l" t="t" r="r" b="b"/>
              <a:pathLst>
                <a:path w="2402" h="2403" extrusionOk="0">
                  <a:moveTo>
                    <a:pt x="1186" y="1"/>
                  </a:moveTo>
                  <a:lnTo>
                    <a:pt x="1"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9"/>
            <p:cNvSpPr/>
            <p:nvPr/>
          </p:nvSpPr>
          <p:spPr>
            <a:xfrm>
              <a:off x="6961650" y="4578625"/>
              <a:ext cx="60800" cy="60825"/>
            </a:xfrm>
            <a:custGeom>
              <a:avLst/>
              <a:gdLst/>
              <a:ahLst/>
              <a:cxnLst/>
              <a:rect l="l" t="t" r="r" b="b"/>
              <a:pathLst>
                <a:path w="2432" h="2433"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6961650" y="4465400"/>
              <a:ext cx="60050" cy="60050"/>
            </a:xfrm>
            <a:custGeom>
              <a:avLst/>
              <a:gdLst/>
              <a:ahLst/>
              <a:cxnLst/>
              <a:rect l="l" t="t" r="r" b="b"/>
              <a:pathLst>
                <a:path w="2402" h="2402"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6961650" y="4351425"/>
              <a:ext cx="60050" cy="60050"/>
            </a:xfrm>
            <a:custGeom>
              <a:avLst/>
              <a:gdLst/>
              <a:ahLst/>
              <a:cxnLst/>
              <a:rect l="l" t="t" r="r" b="b"/>
              <a:pathLst>
                <a:path w="2402" h="2402" extrusionOk="0">
                  <a:moveTo>
                    <a:pt x="1186" y="0"/>
                  </a:moveTo>
                  <a:lnTo>
                    <a:pt x="0" y="1216"/>
                  </a:lnTo>
                  <a:lnTo>
                    <a:pt x="1216" y="2401"/>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6961650" y="4237425"/>
              <a:ext cx="60050" cy="60075"/>
            </a:xfrm>
            <a:custGeom>
              <a:avLst/>
              <a:gdLst/>
              <a:ahLst/>
              <a:cxnLst/>
              <a:rect l="l" t="t" r="r" b="b"/>
              <a:pathLst>
                <a:path w="2402" h="2403" extrusionOk="0">
                  <a:moveTo>
                    <a:pt x="1186" y="1"/>
                  </a:moveTo>
                  <a:lnTo>
                    <a:pt x="0" y="1217"/>
                  </a:lnTo>
                  <a:lnTo>
                    <a:pt x="1186" y="2402"/>
                  </a:lnTo>
                  <a:lnTo>
                    <a:pt x="2401"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6960875" y="4123450"/>
              <a:ext cx="60825" cy="60825"/>
            </a:xfrm>
            <a:custGeom>
              <a:avLst/>
              <a:gdLst/>
              <a:ahLst/>
              <a:cxnLst/>
              <a:rect l="l" t="t" r="r" b="b"/>
              <a:pathLst>
                <a:path w="2433" h="2433" extrusionOk="0">
                  <a:moveTo>
                    <a:pt x="1217" y="1"/>
                  </a:moveTo>
                  <a:lnTo>
                    <a:pt x="1" y="1216"/>
                  </a:lnTo>
                  <a:lnTo>
                    <a:pt x="1217" y="2432"/>
                  </a:lnTo>
                  <a:lnTo>
                    <a:pt x="2432" y="121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6960875" y="4010225"/>
              <a:ext cx="60075" cy="60050"/>
            </a:xfrm>
            <a:custGeom>
              <a:avLst/>
              <a:gdLst/>
              <a:ahLst/>
              <a:cxnLst/>
              <a:rect l="l" t="t" r="r" b="b"/>
              <a:pathLst>
                <a:path w="2403" h="2402" extrusionOk="0">
                  <a:moveTo>
                    <a:pt x="1217" y="1"/>
                  </a:moveTo>
                  <a:lnTo>
                    <a:pt x="1" y="1186"/>
                  </a:lnTo>
                  <a:lnTo>
                    <a:pt x="1217" y="2402"/>
                  </a:lnTo>
                  <a:lnTo>
                    <a:pt x="2402"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6960875" y="3896250"/>
              <a:ext cx="60075" cy="60050"/>
            </a:xfrm>
            <a:custGeom>
              <a:avLst/>
              <a:gdLst/>
              <a:ahLst/>
              <a:cxnLst/>
              <a:rect l="l" t="t" r="r" b="b"/>
              <a:pathLst>
                <a:path w="2403" h="2402" extrusionOk="0">
                  <a:moveTo>
                    <a:pt x="1186" y="0"/>
                  </a:moveTo>
                  <a:lnTo>
                    <a:pt x="1"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6960125" y="3782250"/>
              <a:ext cx="60825" cy="60825"/>
            </a:xfrm>
            <a:custGeom>
              <a:avLst/>
              <a:gdLst/>
              <a:ahLst/>
              <a:cxnLst/>
              <a:rect l="l" t="t" r="r" b="b"/>
              <a:pathLst>
                <a:path w="2433"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6960125" y="3669025"/>
              <a:ext cx="60825" cy="60075"/>
            </a:xfrm>
            <a:custGeom>
              <a:avLst/>
              <a:gdLst/>
              <a:ahLst/>
              <a:cxnLst/>
              <a:rect l="l" t="t" r="r" b="b"/>
              <a:pathLst>
                <a:path w="2433" h="2403"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6960125" y="3555050"/>
              <a:ext cx="60050" cy="60050"/>
            </a:xfrm>
            <a:custGeom>
              <a:avLst/>
              <a:gdLst/>
              <a:ahLst/>
              <a:cxnLst/>
              <a:rect l="l" t="t" r="r" b="b"/>
              <a:pathLst>
                <a:path w="2402" h="2402" extrusionOk="0">
                  <a:moveTo>
                    <a:pt x="1186" y="1"/>
                  </a:moveTo>
                  <a:lnTo>
                    <a:pt x="0" y="118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6960125" y="3441075"/>
              <a:ext cx="60050" cy="60050"/>
            </a:xfrm>
            <a:custGeom>
              <a:avLst/>
              <a:gdLst/>
              <a:ahLst/>
              <a:cxnLst/>
              <a:rect l="l" t="t" r="r" b="b"/>
              <a:pathLst>
                <a:path w="2402" h="2402" extrusionOk="0">
                  <a:moveTo>
                    <a:pt x="1186" y="0"/>
                  </a:moveTo>
                  <a:lnTo>
                    <a:pt x="0"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6959375" y="332707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7076375" y="4920575"/>
              <a:ext cx="60075" cy="60050"/>
            </a:xfrm>
            <a:custGeom>
              <a:avLst/>
              <a:gdLst/>
              <a:ahLst/>
              <a:cxnLst/>
              <a:rect l="l" t="t" r="r" b="b"/>
              <a:pathLst>
                <a:path w="2403" h="2402" extrusionOk="0">
                  <a:moveTo>
                    <a:pt x="1217" y="0"/>
                  </a:moveTo>
                  <a:lnTo>
                    <a:pt x="1" y="1186"/>
                  </a:lnTo>
                  <a:lnTo>
                    <a:pt x="1217" y="2402"/>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7076375" y="4806600"/>
              <a:ext cx="60075" cy="60050"/>
            </a:xfrm>
            <a:custGeom>
              <a:avLst/>
              <a:gdLst/>
              <a:ahLst/>
              <a:cxnLst/>
              <a:rect l="l" t="t" r="r" b="b"/>
              <a:pathLst>
                <a:path w="2403"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7075625" y="4692600"/>
              <a:ext cx="60825" cy="60825"/>
            </a:xfrm>
            <a:custGeom>
              <a:avLst/>
              <a:gdLst/>
              <a:ahLst/>
              <a:cxnLst/>
              <a:rect l="l" t="t" r="r" b="b"/>
              <a:pathLst>
                <a:path w="2433" h="2433" extrusionOk="0">
                  <a:moveTo>
                    <a:pt x="1216" y="1"/>
                  </a:moveTo>
                  <a:lnTo>
                    <a:pt x="1" y="1217"/>
                  </a:lnTo>
                  <a:lnTo>
                    <a:pt x="1216" y="2432"/>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7075625" y="4579375"/>
              <a:ext cx="60050" cy="60075"/>
            </a:xfrm>
            <a:custGeom>
              <a:avLst/>
              <a:gdLst/>
              <a:ahLst/>
              <a:cxnLst/>
              <a:rect l="l" t="t" r="r" b="b"/>
              <a:pathLst>
                <a:path w="2402" h="2403" extrusionOk="0">
                  <a:moveTo>
                    <a:pt x="1216" y="1"/>
                  </a:moveTo>
                  <a:lnTo>
                    <a:pt x="1" y="1186"/>
                  </a:lnTo>
                  <a:lnTo>
                    <a:pt x="1216" y="2402"/>
                  </a:lnTo>
                  <a:lnTo>
                    <a:pt x="240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7075625" y="4465400"/>
              <a:ext cx="60050" cy="60050"/>
            </a:xfrm>
            <a:custGeom>
              <a:avLst/>
              <a:gdLst/>
              <a:ahLst/>
              <a:cxnLst/>
              <a:rect l="l" t="t" r="r" b="b"/>
              <a:pathLst>
                <a:path w="2402" h="2402" extrusionOk="0">
                  <a:moveTo>
                    <a:pt x="1186" y="1"/>
                  </a:moveTo>
                  <a:lnTo>
                    <a:pt x="1" y="121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9"/>
            <p:cNvSpPr/>
            <p:nvPr/>
          </p:nvSpPr>
          <p:spPr>
            <a:xfrm>
              <a:off x="7075625" y="4351425"/>
              <a:ext cx="60050" cy="60050"/>
            </a:xfrm>
            <a:custGeom>
              <a:avLst/>
              <a:gdLst/>
              <a:ahLst/>
              <a:cxnLst/>
              <a:rect l="l" t="t" r="r" b="b"/>
              <a:pathLst>
                <a:path w="2402"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9"/>
            <p:cNvSpPr/>
            <p:nvPr/>
          </p:nvSpPr>
          <p:spPr>
            <a:xfrm>
              <a:off x="7074875" y="423742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7074875" y="412420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7074875" y="4010225"/>
              <a:ext cx="60050" cy="60050"/>
            </a:xfrm>
            <a:custGeom>
              <a:avLst/>
              <a:gdLst/>
              <a:ahLst/>
              <a:cxnLst/>
              <a:rect l="l" t="t" r="r" b="b"/>
              <a:pathLst>
                <a:path w="2402" h="2402" extrusionOk="0">
                  <a:moveTo>
                    <a:pt x="1186" y="1"/>
                  </a:moveTo>
                  <a:lnTo>
                    <a:pt x="0" y="1216"/>
                  </a:lnTo>
                  <a:lnTo>
                    <a:pt x="1186" y="2402"/>
                  </a:lnTo>
                  <a:lnTo>
                    <a:pt x="2401"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7074100" y="389625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7074100" y="3783025"/>
              <a:ext cx="60825" cy="60050"/>
            </a:xfrm>
            <a:custGeom>
              <a:avLst/>
              <a:gdLst/>
              <a:ahLst/>
              <a:cxnLst/>
              <a:rect l="l" t="t" r="r" b="b"/>
              <a:pathLst>
                <a:path w="2433" h="2402" extrusionOk="0">
                  <a:moveTo>
                    <a:pt x="1217" y="0"/>
                  </a:moveTo>
                  <a:lnTo>
                    <a:pt x="1" y="1186"/>
                  </a:lnTo>
                  <a:lnTo>
                    <a:pt x="1217" y="2402"/>
                  </a:lnTo>
                  <a:lnTo>
                    <a:pt x="243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7074100" y="3669025"/>
              <a:ext cx="60050" cy="60075"/>
            </a:xfrm>
            <a:custGeom>
              <a:avLst/>
              <a:gdLst/>
              <a:ahLst/>
              <a:cxnLst/>
              <a:rect l="l" t="t" r="r" b="b"/>
              <a:pathLst>
                <a:path w="2402" h="2403"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7074100" y="3555050"/>
              <a:ext cx="60050" cy="60050"/>
            </a:xfrm>
            <a:custGeom>
              <a:avLst/>
              <a:gdLst/>
              <a:ahLst/>
              <a:cxnLst/>
              <a:rect l="l" t="t" r="r" b="b"/>
              <a:pathLst>
                <a:path w="2402" h="2402" extrusionOk="0">
                  <a:moveTo>
                    <a:pt x="1186" y="1"/>
                  </a:moveTo>
                  <a:lnTo>
                    <a:pt x="1" y="1216"/>
                  </a:lnTo>
                  <a:lnTo>
                    <a:pt x="118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9"/>
            <p:cNvSpPr/>
            <p:nvPr/>
          </p:nvSpPr>
          <p:spPr>
            <a:xfrm>
              <a:off x="7073350" y="3441075"/>
              <a:ext cx="60800" cy="60800"/>
            </a:xfrm>
            <a:custGeom>
              <a:avLst/>
              <a:gdLst/>
              <a:ahLst/>
              <a:cxnLst/>
              <a:rect l="l" t="t" r="r" b="b"/>
              <a:pathLst>
                <a:path w="2432" h="2432"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9"/>
            <p:cNvSpPr/>
            <p:nvPr/>
          </p:nvSpPr>
          <p:spPr>
            <a:xfrm>
              <a:off x="7073350" y="3327850"/>
              <a:ext cx="60050" cy="60050"/>
            </a:xfrm>
            <a:custGeom>
              <a:avLst/>
              <a:gdLst/>
              <a:ahLst/>
              <a:cxnLst/>
              <a:rect l="l" t="t" r="r" b="b"/>
              <a:pathLst>
                <a:path w="2402" h="2402" extrusionOk="0">
                  <a:moveTo>
                    <a:pt x="1216" y="0"/>
                  </a:moveTo>
                  <a:lnTo>
                    <a:pt x="0" y="1186"/>
                  </a:lnTo>
                  <a:lnTo>
                    <a:pt x="1216" y="2402"/>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60"/>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383" name="Google Shape;1383;p60"/>
          <p:cNvSpPr txBox="1">
            <a:spLocks noGrp="1"/>
          </p:cNvSpPr>
          <p:nvPr>
            <p:ph type="body" idx="1"/>
          </p:nvPr>
        </p:nvSpPr>
        <p:spPr>
          <a:xfrm>
            <a:off x="1621975" y="1627050"/>
            <a:ext cx="5880000" cy="2904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600">
                <a:solidFill>
                  <a:schemeClr val="lt2"/>
                </a:solidFill>
                <a:latin typeface="Bebas Neue"/>
                <a:ea typeface="Bebas Neue"/>
                <a:cs typeface="Bebas Neue"/>
                <a:sym typeface="Bebas Neue"/>
              </a:rPr>
              <a:t>vectors</a:t>
            </a:r>
            <a:endParaRPr sz="2600">
              <a:solidFill>
                <a:schemeClr val="lt2"/>
              </a:solidFill>
              <a:latin typeface="Bebas Neue"/>
              <a:ea typeface="Bebas Neue"/>
              <a:cs typeface="Bebas Neue"/>
              <a:sym typeface="Bebas Neue"/>
            </a:endParaRPr>
          </a:p>
          <a:p>
            <a:pPr marL="457200" lvl="0" indent="-317500" algn="l" rtl="0">
              <a:spcBef>
                <a:spcPts val="0"/>
              </a:spcBef>
              <a:spcAft>
                <a:spcPts val="0"/>
              </a:spcAft>
              <a:buSzPts val="1400"/>
              <a:buChar char="●"/>
            </a:pPr>
            <a:r>
              <a:rPr lang="en">
                <a:solidFill>
                  <a:schemeClr val="dk2"/>
                </a:solidFill>
                <a:uFill>
                  <a:noFill/>
                </a:uFill>
                <a:hlinkClick r:id="rId3">
                  <a:extLst>
                    <a:ext uri="{A12FA001-AC4F-418D-AE19-62706E023703}">
                      <ahyp:hlinkClr xmlns:ahyp="http://schemas.microsoft.com/office/drawing/2018/hyperlinkcolor" val="tx"/>
                    </a:ext>
                  </a:extLst>
                </a:hlinkClick>
              </a:rPr>
              <a:t>Geometrical background with flat shapes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r>
              <a:rPr lang="en" sz="2600">
                <a:solidFill>
                  <a:schemeClr val="lt2"/>
                </a:solidFill>
                <a:latin typeface="Bebas Neue"/>
                <a:ea typeface="Bebas Neue"/>
                <a:cs typeface="Bebas Neue"/>
                <a:sym typeface="Bebas Neue"/>
              </a:rPr>
              <a:t>photos</a:t>
            </a:r>
            <a:endParaRPr/>
          </a:p>
          <a:p>
            <a:pPr marL="457200" lvl="0" indent="-317500" algn="l" rtl="0">
              <a:spcBef>
                <a:spcPts val="0"/>
              </a:spcBef>
              <a:spcAft>
                <a:spcPts val="0"/>
              </a:spcAft>
              <a:buSzPts val="1400"/>
              <a:buChar char="●"/>
            </a:pPr>
            <a:r>
              <a:rPr lang="en">
                <a:solidFill>
                  <a:schemeClr val="dk2"/>
                </a:solidFill>
                <a:uFill>
                  <a:noFill/>
                </a:uFill>
                <a:hlinkClick r:id="rId4">
                  <a:extLst>
                    <a:ext uri="{A12FA001-AC4F-418D-AE19-62706E023703}">
                      <ahyp:hlinkClr xmlns:ahyp="http://schemas.microsoft.com/office/drawing/2018/hyperlinkcolor" val="tx"/>
                    </a:ext>
                  </a:extLst>
                </a:hlinkClick>
              </a:rPr>
              <a:t>Beautiful young woman sitting on chair reading book</a:t>
            </a:r>
            <a:endParaRPr/>
          </a:p>
          <a:p>
            <a:pPr marL="457200" lvl="0" indent="-317500" algn="l" rtl="0">
              <a:spcBef>
                <a:spcPts val="0"/>
              </a:spcBef>
              <a:spcAft>
                <a:spcPts val="0"/>
              </a:spcAft>
              <a:buSzPts val="1400"/>
              <a:buChar char="●"/>
            </a:pPr>
            <a:r>
              <a:rPr lang="en">
                <a:solidFill>
                  <a:schemeClr val="dk2"/>
                </a:solidFill>
                <a:uFill>
                  <a:noFill/>
                </a:uFill>
                <a:hlinkClick r:id="rId5">
                  <a:extLst>
                    <a:ext uri="{A12FA001-AC4F-418D-AE19-62706E023703}">
                      <ahyp:hlinkClr xmlns:ahyp="http://schemas.microsoft.com/office/drawing/2018/hyperlinkcolor" val="tx"/>
                    </a:ext>
                  </a:extLst>
                </a:hlinkClick>
              </a:rPr>
              <a:t>Pile of books and clock</a:t>
            </a:r>
            <a:endParaRPr/>
          </a:p>
          <a:p>
            <a:pPr marL="45720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87"/>
        <p:cNvGrpSpPr/>
        <p:nvPr/>
      </p:nvGrpSpPr>
      <p:grpSpPr>
        <a:xfrm>
          <a:off x="0" y="0"/>
          <a:ext cx="0" cy="0"/>
          <a:chOff x="0" y="0"/>
          <a:chExt cx="0" cy="0"/>
        </a:xfrm>
      </p:grpSpPr>
      <p:sp>
        <p:nvSpPr>
          <p:cNvPr id="1388" name="Google Shape;1388;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389" name="Google Shape;1389;p6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390" name="Google Shape;1390;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94"/>
        <p:cNvGrpSpPr/>
        <p:nvPr/>
      </p:nvGrpSpPr>
      <p:grpSpPr>
        <a:xfrm>
          <a:off x="0" y="0"/>
          <a:ext cx="0" cy="0"/>
          <a:chOff x="0" y="0"/>
          <a:chExt cx="0" cy="0"/>
        </a:xfrm>
      </p:grpSpPr>
      <p:sp>
        <p:nvSpPr>
          <p:cNvPr id="1395" name="Google Shape;1395;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96" name="Google Shape;1396;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397" name="Google Shape;1397;p6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6"/>
          <p:cNvSpPr txBox="1">
            <a:spLocks noGrp="1"/>
          </p:cNvSpPr>
          <p:nvPr>
            <p:ph type="title" idx="2"/>
          </p:nvPr>
        </p:nvSpPr>
        <p:spPr>
          <a:xfrm>
            <a:off x="1022025" y="1307025"/>
            <a:ext cx="31023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658" name="Google Shape;658;p36"/>
          <p:cNvSpPr txBox="1">
            <a:spLocks noGrp="1"/>
          </p:cNvSpPr>
          <p:nvPr>
            <p:ph type="title"/>
          </p:nvPr>
        </p:nvSpPr>
        <p:spPr>
          <a:xfrm>
            <a:off x="1018025" y="979575"/>
            <a:ext cx="31023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659" name="Google Shape;659;p36"/>
          <p:cNvSpPr txBox="1">
            <a:spLocks noGrp="1"/>
          </p:cNvSpPr>
          <p:nvPr>
            <p:ph type="title" idx="3"/>
          </p:nvPr>
        </p:nvSpPr>
        <p:spPr>
          <a:xfrm>
            <a:off x="1018025" y="2808375"/>
            <a:ext cx="31023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60" name="Google Shape;660;p36"/>
          <p:cNvSpPr txBox="1">
            <a:spLocks noGrp="1"/>
          </p:cNvSpPr>
          <p:nvPr>
            <p:ph type="title" idx="4"/>
          </p:nvPr>
        </p:nvSpPr>
        <p:spPr>
          <a:xfrm>
            <a:off x="1022025" y="3135825"/>
            <a:ext cx="31023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METHODOLOGY</a:t>
            </a:r>
            <a:endParaRPr/>
          </a:p>
        </p:txBody>
      </p:sp>
      <p:sp>
        <p:nvSpPr>
          <p:cNvPr id="661" name="Google Shape;661;p36"/>
          <p:cNvSpPr txBox="1">
            <a:spLocks noGrp="1"/>
          </p:cNvSpPr>
          <p:nvPr>
            <p:ph type="title" idx="5"/>
          </p:nvPr>
        </p:nvSpPr>
        <p:spPr>
          <a:xfrm>
            <a:off x="5056625" y="979575"/>
            <a:ext cx="30657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62" name="Google Shape;662;p36"/>
          <p:cNvSpPr txBox="1">
            <a:spLocks noGrp="1"/>
          </p:cNvSpPr>
          <p:nvPr>
            <p:ph type="title" idx="6"/>
          </p:nvPr>
        </p:nvSpPr>
        <p:spPr>
          <a:xfrm>
            <a:off x="5060343" y="1307025"/>
            <a:ext cx="30657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ANALISIS</a:t>
            </a:r>
            <a:endParaRPr/>
          </a:p>
        </p:txBody>
      </p:sp>
      <p:sp>
        <p:nvSpPr>
          <p:cNvPr id="663" name="Google Shape;663;p36"/>
          <p:cNvSpPr txBox="1">
            <a:spLocks noGrp="1"/>
          </p:cNvSpPr>
          <p:nvPr>
            <p:ph type="title" idx="7"/>
          </p:nvPr>
        </p:nvSpPr>
        <p:spPr>
          <a:xfrm>
            <a:off x="5056625" y="2808375"/>
            <a:ext cx="30657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664" name="Google Shape;664;p36"/>
          <p:cNvSpPr txBox="1">
            <a:spLocks noGrp="1"/>
          </p:cNvSpPr>
          <p:nvPr>
            <p:ph type="title" idx="8"/>
          </p:nvPr>
        </p:nvSpPr>
        <p:spPr>
          <a:xfrm>
            <a:off x="5060343" y="3135825"/>
            <a:ext cx="30657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665" name="Google Shape;665;p36"/>
          <p:cNvSpPr/>
          <p:nvPr/>
        </p:nvSpPr>
        <p:spPr>
          <a:xfrm>
            <a:off x="1583075" y="12186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583075" y="30474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5638325" y="12186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5638325" y="30474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1"/>
          </p:nvPr>
        </p:nvSpPr>
        <p:spPr>
          <a:xfrm>
            <a:off x="1022025" y="1900925"/>
            <a:ext cx="3102300" cy="685500"/>
          </a:xfrm>
          <a:prstGeom prst="rect">
            <a:avLst/>
          </a:prstGeom>
        </p:spPr>
        <p:txBody>
          <a:bodyPr spcFirstLastPara="1" wrap="square" lIns="91425" tIns="91425" rIns="0" bIns="91425" anchor="t" anchorCtr="0">
            <a:noAutofit/>
          </a:bodyPr>
          <a:lstStyle/>
          <a:p>
            <a:pPr marL="0" lvl="0" indent="0" algn="l" rtl="0">
              <a:spcBef>
                <a:spcPts val="0"/>
              </a:spcBef>
              <a:spcAft>
                <a:spcPts val="1600"/>
              </a:spcAft>
              <a:buNone/>
            </a:pPr>
            <a:r>
              <a:rPr lang="en"/>
              <a:t>Here you could describe the topic of the section</a:t>
            </a:r>
            <a:endParaRPr/>
          </a:p>
        </p:txBody>
      </p:sp>
      <p:sp>
        <p:nvSpPr>
          <p:cNvPr id="670" name="Google Shape;670;p36"/>
          <p:cNvSpPr txBox="1">
            <a:spLocks noGrp="1"/>
          </p:cNvSpPr>
          <p:nvPr>
            <p:ph type="subTitle" idx="9"/>
          </p:nvPr>
        </p:nvSpPr>
        <p:spPr>
          <a:xfrm>
            <a:off x="1018025" y="3730425"/>
            <a:ext cx="3102300" cy="6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you could describe the topic of the section</a:t>
            </a:r>
            <a:endParaRPr/>
          </a:p>
        </p:txBody>
      </p:sp>
      <p:sp>
        <p:nvSpPr>
          <p:cNvPr id="671" name="Google Shape;671;p36"/>
          <p:cNvSpPr txBox="1">
            <a:spLocks noGrp="1"/>
          </p:cNvSpPr>
          <p:nvPr>
            <p:ph type="subTitle" idx="13"/>
          </p:nvPr>
        </p:nvSpPr>
        <p:spPr>
          <a:xfrm>
            <a:off x="5060625" y="3730425"/>
            <a:ext cx="3065700" cy="6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you could describe the topic of the section</a:t>
            </a:r>
            <a:endParaRPr/>
          </a:p>
        </p:txBody>
      </p:sp>
      <p:sp>
        <p:nvSpPr>
          <p:cNvPr id="672" name="Google Shape;672;p36"/>
          <p:cNvSpPr txBox="1">
            <a:spLocks noGrp="1"/>
          </p:cNvSpPr>
          <p:nvPr>
            <p:ph type="subTitle" idx="14"/>
          </p:nvPr>
        </p:nvSpPr>
        <p:spPr>
          <a:xfrm>
            <a:off x="5066775" y="1901625"/>
            <a:ext cx="3065700" cy="6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you could describe the topic of the 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01"/>
        <p:cNvGrpSpPr/>
        <p:nvPr/>
      </p:nvGrpSpPr>
      <p:grpSpPr>
        <a:xfrm>
          <a:off x="0" y="0"/>
          <a:ext cx="0" cy="0"/>
          <a:chOff x="0" y="0"/>
          <a:chExt cx="0" cy="0"/>
        </a:xfrm>
      </p:grpSpPr>
      <p:sp>
        <p:nvSpPr>
          <p:cNvPr id="1402" name="Google Shape;1402;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03" name="Google Shape;1403;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04" name="Google Shape;1404;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Bebas Neue</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Nunito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https://fonts.google.com/specimen/Nunito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405" name="Google Shape;1405;p63"/>
          <p:cNvGrpSpPr/>
          <p:nvPr/>
        </p:nvGrpSpPr>
        <p:grpSpPr>
          <a:xfrm>
            <a:off x="3111988" y="3498875"/>
            <a:ext cx="2915050" cy="754200"/>
            <a:chOff x="3114480" y="3498875"/>
            <a:chExt cx="2915050" cy="754200"/>
          </a:xfrm>
        </p:grpSpPr>
        <p:sp>
          <p:nvSpPr>
            <p:cNvPr id="1406" name="Google Shape;1406;p63"/>
            <p:cNvSpPr/>
            <p:nvPr/>
          </p:nvSpPr>
          <p:spPr>
            <a:xfrm>
              <a:off x="3114480" y="3498875"/>
              <a:ext cx="791400" cy="754200"/>
            </a:xfrm>
            <a:prstGeom prst="roundRect">
              <a:avLst>
                <a:gd name="adj" fmla="val 16667"/>
              </a:avLst>
            </a:prstGeom>
            <a:solidFill>
              <a:srgbClr val="1E343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4176300" y="3498875"/>
              <a:ext cx="791400" cy="754200"/>
            </a:xfrm>
            <a:prstGeom prst="roundRect">
              <a:avLst>
                <a:gd name="adj" fmla="val 16667"/>
              </a:avLst>
            </a:prstGeom>
            <a:solidFill>
              <a:srgbClr val="01BEC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5238120" y="3498875"/>
              <a:ext cx="791400" cy="754200"/>
            </a:xfrm>
            <a:prstGeom prst="roundRect">
              <a:avLst>
                <a:gd name="adj" fmla="val 16667"/>
              </a:avLst>
            </a:prstGeom>
            <a:solidFill>
              <a:srgbClr val="92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#1e343f</a:t>
              </a:r>
              <a:endParaRPr sz="1000">
                <a:solidFill>
                  <a:srgbClr val="FFFFFF"/>
                </a:solidFill>
              </a:endParaRPr>
            </a:p>
          </p:txBody>
        </p:sp>
        <p:sp>
          <p:nvSpPr>
            <p:cNvPr id="1410" name="Google Shape;1410;p63"/>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#01bec0</a:t>
              </a:r>
              <a:endParaRPr sz="1000">
                <a:solidFill>
                  <a:srgbClr val="FFFFFF"/>
                </a:solidFill>
              </a:endParaRPr>
            </a:p>
          </p:txBody>
        </p:sp>
        <p:sp>
          <p:nvSpPr>
            <p:cNvPr id="1411" name="Google Shape;1411;p63"/>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#92e0e0</a:t>
              </a:r>
              <a:endParaRPr sz="1000">
                <a:solidFill>
                  <a:srgbClr val="FFFFFF"/>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5"/>
        <p:cNvGrpSpPr/>
        <p:nvPr/>
      </p:nvGrpSpPr>
      <p:grpSpPr>
        <a:xfrm>
          <a:off x="0" y="0"/>
          <a:ext cx="0" cy="0"/>
          <a:chOff x="0" y="0"/>
          <a:chExt cx="0" cy="0"/>
        </a:xfrm>
      </p:grpSpPr>
      <p:sp>
        <p:nvSpPr>
          <p:cNvPr id="1416" name="Google Shape;1416;p64"/>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417" name="Google Shape;1417;p64"/>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418" name="Google Shape;1418;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19" name="Google Shape;1419;p6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20" name="Google Shape;1420;p6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21" name="Google Shape;1421;p6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22" name="Google Shape;1422;p6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23" name="Google Shape;1423;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24" name="Google Shape;1424;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25" name="Google Shape;1425;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26" name="Google Shape;1426;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27" name="Google Shape;1427;p6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1"/>
        <p:cNvGrpSpPr/>
        <p:nvPr/>
      </p:nvGrpSpPr>
      <p:grpSpPr>
        <a:xfrm>
          <a:off x="0" y="0"/>
          <a:ext cx="0" cy="0"/>
          <a:chOff x="0" y="0"/>
          <a:chExt cx="0" cy="0"/>
        </a:xfrm>
      </p:grpSpPr>
      <p:sp>
        <p:nvSpPr>
          <p:cNvPr id="1432" name="Google Shape;1432;p6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433" name="Google Shape;1433;p65"/>
          <p:cNvGrpSpPr/>
          <p:nvPr/>
        </p:nvGrpSpPr>
        <p:grpSpPr>
          <a:xfrm>
            <a:off x="5082708" y="3095784"/>
            <a:ext cx="442841" cy="514271"/>
            <a:chOff x="4727025" y="1332775"/>
            <a:chExt cx="59900" cy="69625"/>
          </a:xfrm>
        </p:grpSpPr>
        <p:sp>
          <p:nvSpPr>
            <p:cNvPr id="1434" name="Google Shape;1434;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65"/>
          <p:cNvGrpSpPr/>
          <p:nvPr/>
        </p:nvGrpSpPr>
        <p:grpSpPr>
          <a:xfrm>
            <a:off x="5758025" y="2343272"/>
            <a:ext cx="500909" cy="500899"/>
            <a:chOff x="4820425" y="1329900"/>
            <a:chExt cx="70175" cy="70350"/>
          </a:xfrm>
        </p:grpSpPr>
        <p:sp>
          <p:nvSpPr>
            <p:cNvPr id="1437" name="Google Shape;1437;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65"/>
          <p:cNvGrpSpPr/>
          <p:nvPr/>
        </p:nvGrpSpPr>
        <p:grpSpPr>
          <a:xfrm>
            <a:off x="6410648" y="2355062"/>
            <a:ext cx="538135" cy="493119"/>
            <a:chOff x="4903200" y="1331525"/>
            <a:chExt cx="73575" cy="67425"/>
          </a:xfrm>
        </p:grpSpPr>
        <p:sp>
          <p:nvSpPr>
            <p:cNvPr id="1442" name="Google Shape;1442;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43" name="Google Shape;1443;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65"/>
          <p:cNvGrpSpPr/>
          <p:nvPr/>
        </p:nvGrpSpPr>
        <p:grpSpPr>
          <a:xfrm>
            <a:off x="5670599" y="3097040"/>
            <a:ext cx="544563" cy="511895"/>
            <a:chOff x="4815575" y="1416800"/>
            <a:chExt cx="73750" cy="71400"/>
          </a:xfrm>
        </p:grpSpPr>
        <p:sp>
          <p:nvSpPr>
            <p:cNvPr id="1445" name="Google Shape;1445;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65"/>
          <p:cNvGrpSpPr/>
          <p:nvPr/>
        </p:nvGrpSpPr>
        <p:grpSpPr>
          <a:xfrm>
            <a:off x="6367224" y="3096746"/>
            <a:ext cx="602914" cy="512477"/>
            <a:chOff x="4902475" y="1418875"/>
            <a:chExt cx="74500" cy="63775"/>
          </a:xfrm>
        </p:grpSpPr>
        <p:sp>
          <p:nvSpPr>
            <p:cNvPr id="1449" name="Google Shape;1449;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65"/>
          <p:cNvGrpSpPr/>
          <p:nvPr/>
        </p:nvGrpSpPr>
        <p:grpSpPr>
          <a:xfrm>
            <a:off x="5783096" y="3835985"/>
            <a:ext cx="515391" cy="525699"/>
            <a:chOff x="4818100" y="1507675"/>
            <a:chExt cx="71225" cy="71625"/>
          </a:xfrm>
        </p:grpSpPr>
        <p:sp>
          <p:nvSpPr>
            <p:cNvPr id="1452" name="Google Shape;1452;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65"/>
          <p:cNvGrpSpPr/>
          <p:nvPr/>
        </p:nvGrpSpPr>
        <p:grpSpPr>
          <a:xfrm>
            <a:off x="5121199" y="3857517"/>
            <a:ext cx="522956" cy="489869"/>
            <a:chOff x="4721450" y="1509475"/>
            <a:chExt cx="79350" cy="74325"/>
          </a:xfrm>
        </p:grpSpPr>
        <p:sp>
          <p:nvSpPr>
            <p:cNvPr id="1457" name="Google Shape;1457;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5"/>
          <p:cNvGrpSpPr/>
          <p:nvPr/>
        </p:nvGrpSpPr>
        <p:grpSpPr>
          <a:xfrm>
            <a:off x="6444441" y="3837269"/>
            <a:ext cx="525704" cy="535436"/>
            <a:chOff x="4906800" y="1507500"/>
            <a:chExt cx="70350" cy="71075"/>
          </a:xfrm>
        </p:grpSpPr>
        <p:sp>
          <p:nvSpPr>
            <p:cNvPr id="1462" name="Google Shape;1462;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65"/>
          <p:cNvGrpSpPr/>
          <p:nvPr/>
        </p:nvGrpSpPr>
        <p:grpSpPr>
          <a:xfrm>
            <a:off x="4477263" y="2343250"/>
            <a:ext cx="508054" cy="508095"/>
            <a:chOff x="3736598" y="2170606"/>
            <a:chExt cx="404889" cy="404889"/>
          </a:xfrm>
        </p:grpSpPr>
        <p:sp>
          <p:nvSpPr>
            <p:cNvPr id="1468" name="Google Shape;1468;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65"/>
          <p:cNvGrpSpPr/>
          <p:nvPr/>
        </p:nvGrpSpPr>
        <p:grpSpPr>
          <a:xfrm>
            <a:off x="3765303" y="2343345"/>
            <a:ext cx="575790" cy="507904"/>
            <a:chOff x="3161917" y="2170682"/>
            <a:chExt cx="458870" cy="404737"/>
          </a:xfrm>
        </p:grpSpPr>
        <p:sp>
          <p:nvSpPr>
            <p:cNvPr id="1473" name="Google Shape;1473;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74" name="Google Shape;1474;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65"/>
          <p:cNvGrpSpPr/>
          <p:nvPr/>
        </p:nvGrpSpPr>
        <p:grpSpPr>
          <a:xfrm>
            <a:off x="3792833" y="3103717"/>
            <a:ext cx="520730" cy="498567"/>
            <a:chOff x="3179914" y="2889488"/>
            <a:chExt cx="422876" cy="404911"/>
          </a:xfrm>
        </p:grpSpPr>
        <p:sp>
          <p:nvSpPr>
            <p:cNvPr id="1477" name="Google Shape;1477;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65"/>
          <p:cNvGrpSpPr/>
          <p:nvPr/>
        </p:nvGrpSpPr>
        <p:grpSpPr>
          <a:xfrm>
            <a:off x="4421513" y="3103677"/>
            <a:ext cx="516145" cy="498648"/>
            <a:chOff x="3729467" y="2889422"/>
            <a:chExt cx="419153" cy="404977"/>
          </a:xfrm>
        </p:grpSpPr>
        <p:sp>
          <p:nvSpPr>
            <p:cNvPr id="1484" name="Google Shape;1484;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65"/>
          <p:cNvGrpSpPr/>
          <p:nvPr/>
        </p:nvGrpSpPr>
        <p:grpSpPr>
          <a:xfrm>
            <a:off x="7141841" y="2550562"/>
            <a:ext cx="166473" cy="141497"/>
            <a:chOff x="4660325" y="1866850"/>
            <a:chExt cx="68350" cy="58100"/>
          </a:xfrm>
        </p:grpSpPr>
        <p:sp>
          <p:nvSpPr>
            <p:cNvPr id="1496" name="Google Shape;1496;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65"/>
          <p:cNvGrpSpPr/>
          <p:nvPr/>
        </p:nvGrpSpPr>
        <p:grpSpPr>
          <a:xfrm>
            <a:off x="7451186" y="2576286"/>
            <a:ext cx="162515" cy="90049"/>
            <a:chOff x="4791775" y="1877500"/>
            <a:chExt cx="66725" cy="36975"/>
          </a:xfrm>
        </p:grpSpPr>
        <p:sp>
          <p:nvSpPr>
            <p:cNvPr id="1499" name="Google Shape;1499;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5"/>
          <p:cNvGrpSpPr/>
          <p:nvPr/>
        </p:nvGrpSpPr>
        <p:grpSpPr>
          <a:xfrm>
            <a:off x="7772899" y="2576286"/>
            <a:ext cx="144979" cy="90049"/>
            <a:chOff x="4923925" y="1877500"/>
            <a:chExt cx="59525" cy="36975"/>
          </a:xfrm>
        </p:grpSpPr>
        <p:sp>
          <p:nvSpPr>
            <p:cNvPr id="1502" name="Google Shape;1502;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65"/>
          <p:cNvGrpSpPr/>
          <p:nvPr/>
        </p:nvGrpSpPr>
        <p:grpSpPr>
          <a:xfrm>
            <a:off x="8067390" y="2558477"/>
            <a:ext cx="141447" cy="125667"/>
            <a:chOff x="5058450" y="1870100"/>
            <a:chExt cx="58075" cy="51600"/>
          </a:xfrm>
        </p:grpSpPr>
        <p:sp>
          <p:nvSpPr>
            <p:cNvPr id="1505" name="Google Shape;1505;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5"/>
          <p:cNvGrpSpPr/>
          <p:nvPr/>
        </p:nvGrpSpPr>
        <p:grpSpPr>
          <a:xfrm>
            <a:off x="7481905" y="2980885"/>
            <a:ext cx="101077" cy="107645"/>
            <a:chOff x="4811425" y="2065025"/>
            <a:chExt cx="41500" cy="44200"/>
          </a:xfrm>
        </p:grpSpPr>
        <p:sp>
          <p:nvSpPr>
            <p:cNvPr id="1508" name="Google Shape;1508;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65"/>
          <p:cNvGrpSpPr/>
          <p:nvPr/>
        </p:nvGrpSpPr>
        <p:grpSpPr>
          <a:xfrm>
            <a:off x="7774342" y="2981098"/>
            <a:ext cx="120867" cy="107218"/>
            <a:chOff x="4929875" y="2065025"/>
            <a:chExt cx="49625" cy="44025"/>
          </a:xfrm>
        </p:grpSpPr>
        <p:sp>
          <p:nvSpPr>
            <p:cNvPr id="1511" name="Google Shape;1511;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65"/>
          <p:cNvGrpSpPr/>
          <p:nvPr/>
        </p:nvGrpSpPr>
        <p:grpSpPr>
          <a:xfrm>
            <a:off x="8103011" y="2984112"/>
            <a:ext cx="70206" cy="101191"/>
            <a:chOff x="5083925" y="2066350"/>
            <a:chExt cx="28825" cy="41550"/>
          </a:xfrm>
        </p:grpSpPr>
        <p:sp>
          <p:nvSpPr>
            <p:cNvPr id="1514" name="Google Shape;1514;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65"/>
          <p:cNvGrpSpPr/>
          <p:nvPr/>
        </p:nvGrpSpPr>
        <p:grpSpPr>
          <a:xfrm>
            <a:off x="7134565" y="2999759"/>
            <a:ext cx="181026" cy="69896"/>
            <a:chOff x="4659775" y="2072775"/>
            <a:chExt cx="74325" cy="28700"/>
          </a:xfrm>
        </p:grpSpPr>
        <p:sp>
          <p:nvSpPr>
            <p:cNvPr id="1517" name="Google Shape;1517;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65"/>
          <p:cNvGrpSpPr/>
          <p:nvPr/>
        </p:nvGrpSpPr>
        <p:grpSpPr>
          <a:xfrm>
            <a:off x="8054421" y="2790324"/>
            <a:ext cx="167387" cy="89197"/>
            <a:chOff x="4662475" y="1976500"/>
            <a:chExt cx="68725" cy="36625"/>
          </a:xfrm>
        </p:grpSpPr>
        <p:sp>
          <p:nvSpPr>
            <p:cNvPr id="1521" name="Google Shape;1521;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65"/>
          <p:cNvGrpSpPr/>
          <p:nvPr/>
        </p:nvGrpSpPr>
        <p:grpSpPr>
          <a:xfrm>
            <a:off x="7751326" y="2793764"/>
            <a:ext cx="166899" cy="82317"/>
            <a:chOff x="4920150" y="1977875"/>
            <a:chExt cx="68525" cy="33800"/>
          </a:xfrm>
        </p:grpSpPr>
        <p:sp>
          <p:nvSpPr>
            <p:cNvPr id="1525" name="Google Shape;1525;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65"/>
          <p:cNvGrpSpPr/>
          <p:nvPr/>
        </p:nvGrpSpPr>
        <p:grpSpPr>
          <a:xfrm>
            <a:off x="7162483" y="3197682"/>
            <a:ext cx="125190" cy="127859"/>
            <a:chOff x="4676550" y="2160575"/>
            <a:chExt cx="51400" cy="52500"/>
          </a:xfrm>
        </p:grpSpPr>
        <p:sp>
          <p:nvSpPr>
            <p:cNvPr id="1529" name="Google Shape;1529;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65"/>
          <p:cNvGrpSpPr/>
          <p:nvPr/>
        </p:nvGrpSpPr>
        <p:grpSpPr>
          <a:xfrm>
            <a:off x="7459741" y="3204714"/>
            <a:ext cx="145405" cy="113794"/>
            <a:chOff x="4768325" y="2163475"/>
            <a:chExt cx="59700" cy="46725"/>
          </a:xfrm>
        </p:grpSpPr>
        <p:sp>
          <p:nvSpPr>
            <p:cNvPr id="1533" name="Google Shape;1533;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5" name="Google Shape;1535;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65"/>
          <p:cNvGrpSpPr/>
          <p:nvPr/>
        </p:nvGrpSpPr>
        <p:grpSpPr>
          <a:xfrm>
            <a:off x="7476059" y="3459808"/>
            <a:ext cx="112768" cy="106853"/>
            <a:chOff x="4768575" y="2253950"/>
            <a:chExt cx="46300" cy="43875"/>
          </a:xfrm>
        </p:grpSpPr>
        <p:sp>
          <p:nvSpPr>
            <p:cNvPr id="1542" name="Google Shape;1542;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65"/>
          <p:cNvGrpSpPr/>
          <p:nvPr/>
        </p:nvGrpSpPr>
        <p:grpSpPr>
          <a:xfrm>
            <a:off x="7775682" y="3948834"/>
            <a:ext cx="118187" cy="146246"/>
            <a:chOff x="4960900" y="2433225"/>
            <a:chExt cx="48525" cy="60050"/>
          </a:xfrm>
        </p:grpSpPr>
        <p:sp>
          <p:nvSpPr>
            <p:cNvPr id="1545" name="Google Shape;1545;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65"/>
          <p:cNvGrpSpPr/>
          <p:nvPr/>
        </p:nvGrpSpPr>
        <p:grpSpPr>
          <a:xfrm>
            <a:off x="7464247" y="4212895"/>
            <a:ext cx="136394" cy="143810"/>
            <a:chOff x="4854075" y="2527625"/>
            <a:chExt cx="56000" cy="59050"/>
          </a:xfrm>
        </p:grpSpPr>
        <p:sp>
          <p:nvSpPr>
            <p:cNvPr id="1548" name="Google Shape;1548;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65"/>
          <p:cNvGrpSpPr/>
          <p:nvPr/>
        </p:nvGrpSpPr>
        <p:grpSpPr>
          <a:xfrm>
            <a:off x="8088458" y="3676639"/>
            <a:ext cx="99312" cy="160797"/>
            <a:chOff x="5059700" y="2334775"/>
            <a:chExt cx="40775" cy="66025"/>
          </a:xfrm>
        </p:grpSpPr>
        <p:sp>
          <p:nvSpPr>
            <p:cNvPr id="1554" name="Google Shape;1554;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65"/>
          <p:cNvGrpSpPr/>
          <p:nvPr/>
        </p:nvGrpSpPr>
        <p:grpSpPr>
          <a:xfrm>
            <a:off x="8045622" y="3941771"/>
            <a:ext cx="184984" cy="160371"/>
            <a:chOff x="5037700" y="2430325"/>
            <a:chExt cx="75950" cy="65850"/>
          </a:xfrm>
        </p:grpSpPr>
        <p:sp>
          <p:nvSpPr>
            <p:cNvPr id="1564" name="Google Shape;1564;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5"/>
          <p:cNvGrpSpPr/>
          <p:nvPr/>
        </p:nvGrpSpPr>
        <p:grpSpPr>
          <a:xfrm>
            <a:off x="7465128" y="3708223"/>
            <a:ext cx="173014" cy="97629"/>
            <a:chOff x="4756975" y="2341800"/>
            <a:chExt cx="91975" cy="51925"/>
          </a:xfrm>
        </p:grpSpPr>
        <p:sp>
          <p:nvSpPr>
            <p:cNvPr id="1567" name="Google Shape;1567;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65"/>
          <p:cNvGrpSpPr/>
          <p:nvPr/>
        </p:nvGrpSpPr>
        <p:grpSpPr>
          <a:xfrm>
            <a:off x="7732065" y="4196920"/>
            <a:ext cx="212497" cy="175761"/>
            <a:chOff x="4943575" y="2516350"/>
            <a:chExt cx="98675" cy="81700"/>
          </a:xfrm>
        </p:grpSpPr>
        <p:sp>
          <p:nvSpPr>
            <p:cNvPr id="1588" name="Google Shape;1588;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65"/>
          <p:cNvGrpSpPr/>
          <p:nvPr/>
        </p:nvGrpSpPr>
        <p:grpSpPr>
          <a:xfrm>
            <a:off x="1990126" y="3423163"/>
            <a:ext cx="965351" cy="134611"/>
            <a:chOff x="4411970" y="2962952"/>
            <a:chExt cx="706544" cy="104212"/>
          </a:xfrm>
        </p:grpSpPr>
        <p:sp>
          <p:nvSpPr>
            <p:cNvPr id="1667" name="Google Shape;1667;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65"/>
          <p:cNvGrpSpPr/>
          <p:nvPr/>
        </p:nvGrpSpPr>
        <p:grpSpPr>
          <a:xfrm>
            <a:off x="1990126" y="3012077"/>
            <a:ext cx="960158" cy="289172"/>
            <a:chOff x="4411970" y="2726085"/>
            <a:chExt cx="643107" cy="193659"/>
          </a:xfrm>
        </p:grpSpPr>
        <p:sp>
          <p:nvSpPr>
            <p:cNvPr id="1672" name="Google Shape;1672;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65"/>
          <p:cNvGrpSpPr/>
          <p:nvPr/>
        </p:nvGrpSpPr>
        <p:grpSpPr>
          <a:xfrm>
            <a:off x="993018" y="3278187"/>
            <a:ext cx="833173" cy="259209"/>
            <a:chOff x="4411970" y="4340222"/>
            <a:chExt cx="779467" cy="242683"/>
          </a:xfrm>
        </p:grpSpPr>
        <p:sp>
          <p:nvSpPr>
            <p:cNvPr id="1676" name="Google Shape;1676;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65"/>
          <p:cNvGrpSpPr/>
          <p:nvPr/>
        </p:nvGrpSpPr>
        <p:grpSpPr>
          <a:xfrm>
            <a:off x="1990126" y="2673933"/>
            <a:ext cx="965160" cy="216230"/>
            <a:chOff x="4411970" y="2468674"/>
            <a:chExt cx="747317" cy="167425"/>
          </a:xfrm>
        </p:grpSpPr>
        <p:sp>
          <p:nvSpPr>
            <p:cNvPr id="1680" name="Google Shape;1680;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65"/>
          <p:cNvGrpSpPr/>
          <p:nvPr/>
        </p:nvGrpSpPr>
        <p:grpSpPr>
          <a:xfrm>
            <a:off x="988873" y="2578650"/>
            <a:ext cx="810451" cy="319148"/>
            <a:chOff x="4411970" y="3686602"/>
            <a:chExt cx="797845" cy="314215"/>
          </a:xfrm>
        </p:grpSpPr>
        <p:sp>
          <p:nvSpPr>
            <p:cNvPr id="1683" name="Google Shape;1683;p6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8" name="Google Shape;1688;p6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65"/>
          <p:cNvGrpSpPr/>
          <p:nvPr/>
        </p:nvGrpSpPr>
        <p:grpSpPr>
          <a:xfrm>
            <a:off x="988970" y="2333174"/>
            <a:ext cx="1970333" cy="208784"/>
            <a:chOff x="6336019" y="3733725"/>
            <a:chExt cx="2566206" cy="351310"/>
          </a:xfrm>
        </p:grpSpPr>
        <p:sp>
          <p:nvSpPr>
            <p:cNvPr id="1690" name="Google Shape;1690;p6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5"/>
          <p:cNvGrpSpPr/>
          <p:nvPr/>
        </p:nvGrpSpPr>
        <p:grpSpPr>
          <a:xfrm>
            <a:off x="1990126" y="3940729"/>
            <a:ext cx="946551" cy="153200"/>
            <a:chOff x="4404545" y="3301592"/>
            <a:chExt cx="782403" cy="129272"/>
          </a:xfrm>
        </p:grpSpPr>
        <p:sp>
          <p:nvSpPr>
            <p:cNvPr id="1695" name="Google Shape;1695;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65"/>
          <p:cNvGrpSpPr/>
          <p:nvPr/>
        </p:nvGrpSpPr>
        <p:grpSpPr>
          <a:xfrm>
            <a:off x="1990126" y="3679688"/>
            <a:ext cx="962257" cy="139127"/>
            <a:chOff x="4411970" y="3131459"/>
            <a:chExt cx="710520" cy="117397"/>
          </a:xfrm>
        </p:grpSpPr>
        <p:sp>
          <p:nvSpPr>
            <p:cNvPr id="1698" name="Google Shape;1698;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6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1" name="Google Shape;1701;p65"/>
          <p:cNvGrpSpPr/>
          <p:nvPr/>
        </p:nvGrpSpPr>
        <p:grpSpPr>
          <a:xfrm>
            <a:off x="990271" y="3614482"/>
            <a:ext cx="823838" cy="458988"/>
            <a:chOff x="4411970" y="1801825"/>
            <a:chExt cx="734586" cy="409262"/>
          </a:xfrm>
        </p:grpSpPr>
        <p:sp>
          <p:nvSpPr>
            <p:cNvPr id="1702" name="Google Shape;1702;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65"/>
          <p:cNvGrpSpPr/>
          <p:nvPr/>
        </p:nvGrpSpPr>
        <p:grpSpPr>
          <a:xfrm>
            <a:off x="990271" y="4162908"/>
            <a:ext cx="856348" cy="212039"/>
            <a:chOff x="4411970" y="2233974"/>
            <a:chExt cx="763574" cy="189068"/>
          </a:xfrm>
        </p:grpSpPr>
        <p:sp>
          <p:nvSpPr>
            <p:cNvPr id="1705" name="Google Shape;1705;p6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65"/>
          <p:cNvGrpSpPr/>
          <p:nvPr/>
        </p:nvGrpSpPr>
        <p:grpSpPr>
          <a:xfrm>
            <a:off x="3100467" y="2338244"/>
            <a:ext cx="511602" cy="511602"/>
            <a:chOff x="5681300" y="2527788"/>
            <a:chExt cx="805800" cy="805800"/>
          </a:xfrm>
        </p:grpSpPr>
        <p:sp>
          <p:nvSpPr>
            <p:cNvPr id="1708" name="Google Shape;1708;p6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5"/>
          <p:cNvGrpSpPr/>
          <p:nvPr/>
        </p:nvGrpSpPr>
        <p:grpSpPr>
          <a:xfrm>
            <a:off x="3097662" y="3104827"/>
            <a:ext cx="513021" cy="512935"/>
            <a:chOff x="4049800" y="640400"/>
            <a:chExt cx="858900" cy="858900"/>
          </a:xfrm>
        </p:grpSpPr>
        <p:sp>
          <p:nvSpPr>
            <p:cNvPr id="1711" name="Google Shape;1711;p6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65"/>
          <p:cNvGrpSpPr/>
          <p:nvPr/>
        </p:nvGrpSpPr>
        <p:grpSpPr>
          <a:xfrm>
            <a:off x="3014861" y="3756719"/>
            <a:ext cx="686489" cy="686585"/>
            <a:chOff x="5080188" y="927900"/>
            <a:chExt cx="961200" cy="961200"/>
          </a:xfrm>
        </p:grpSpPr>
        <p:sp>
          <p:nvSpPr>
            <p:cNvPr id="1714" name="Google Shape;1714;p6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65"/>
          <p:cNvGrpSpPr/>
          <p:nvPr/>
        </p:nvGrpSpPr>
        <p:grpSpPr>
          <a:xfrm>
            <a:off x="3798012" y="3849448"/>
            <a:ext cx="510373" cy="510937"/>
            <a:chOff x="7508249" y="1522825"/>
            <a:chExt cx="1326332" cy="1322987"/>
          </a:xfrm>
        </p:grpSpPr>
        <p:sp>
          <p:nvSpPr>
            <p:cNvPr id="1723" name="Google Shape;1723;p6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5"/>
          <p:cNvGrpSpPr/>
          <p:nvPr/>
        </p:nvGrpSpPr>
        <p:grpSpPr>
          <a:xfrm>
            <a:off x="4489605" y="3850853"/>
            <a:ext cx="492652" cy="503348"/>
            <a:chOff x="6039282" y="1042577"/>
            <a:chExt cx="734315" cy="731929"/>
          </a:xfrm>
        </p:grpSpPr>
        <p:sp>
          <p:nvSpPr>
            <p:cNvPr id="1734" name="Google Shape;1734;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65"/>
          <p:cNvGrpSpPr/>
          <p:nvPr/>
        </p:nvGrpSpPr>
        <p:grpSpPr>
          <a:xfrm>
            <a:off x="5130019" y="2346894"/>
            <a:ext cx="483304" cy="504902"/>
            <a:chOff x="1825800" y="1651625"/>
            <a:chExt cx="568125" cy="591775"/>
          </a:xfrm>
        </p:grpSpPr>
        <p:sp>
          <p:nvSpPr>
            <p:cNvPr id="1756" name="Google Shape;1756;p6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2" name="Google Shape;1762;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5"/>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71" name="Google Shape;1771;p66"/>
          <p:cNvGrpSpPr/>
          <p:nvPr/>
        </p:nvGrpSpPr>
        <p:grpSpPr>
          <a:xfrm>
            <a:off x="745571" y="1168666"/>
            <a:ext cx="2492868" cy="1379876"/>
            <a:chOff x="2654821" y="2311071"/>
            <a:chExt cx="2279715" cy="1262120"/>
          </a:xfrm>
        </p:grpSpPr>
        <p:grpSp>
          <p:nvGrpSpPr>
            <p:cNvPr id="1772" name="Google Shape;1772;p66"/>
            <p:cNvGrpSpPr/>
            <p:nvPr/>
          </p:nvGrpSpPr>
          <p:grpSpPr>
            <a:xfrm>
              <a:off x="4034269" y="2840745"/>
              <a:ext cx="40212" cy="36437"/>
              <a:chOff x="4293400" y="2574725"/>
              <a:chExt cx="84425" cy="80100"/>
            </a:xfrm>
          </p:grpSpPr>
          <p:sp>
            <p:nvSpPr>
              <p:cNvPr id="1773" name="Google Shape;1773;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fr-BF"/>
              </a:p>
            </p:txBody>
          </p:sp>
          <p:sp>
            <p:nvSpPr>
              <p:cNvPr id="1774" name="Google Shape;1774;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66"/>
            <p:cNvGrpSpPr/>
            <p:nvPr/>
          </p:nvGrpSpPr>
          <p:grpSpPr>
            <a:xfrm>
              <a:off x="3894606" y="2334874"/>
              <a:ext cx="913198" cy="518984"/>
              <a:chOff x="4000175" y="1462675"/>
              <a:chExt cx="1917275" cy="1140875"/>
            </a:xfrm>
          </p:grpSpPr>
          <p:sp>
            <p:nvSpPr>
              <p:cNvPr id="1776" name="Google Shape;1776;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fr-BF"/>
              </a:p>
            </p:txBody>
          </p:sp>
          <p:grpSp>
            <p:nvGrpSpPr>
              <p:cNvPr id="1777" name="Google Shape;1777;p66"/>
              <p:cNvGrpSpPr/>
              <p:nvPr/>
            </p:nvGrpSpPr>
            <p:grpSpPr>
              <a:xfrm>
                <a:off x="4000175" y="1462675"/>
                <a:ext cx="1917275" cy="1140875"/>
                <a:chOff x="4000175" y="1462675"/>
                <a:chExt cx="1917275" cy="1140875"/>
              </a:xfrm>
            </p:grpSpPr>
            <p:sp>
              <p:nvSpPr>
                <p:cNvPr id="1778" name="Google Shape;1778;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fr-BF"/>
                </a:p>
              </p:txBody>
            </p:sp>
            <p:sp>
              <p:nvSpPr>
                <p:cNvPr id="1779" name="Google Shape;1779;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83" name="Google Shape;1783;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4" name="Google Shape;1784;p66"/>
            <p:cNvGrpSpPr/>
            <p:nvPr/>
          </p:nvGrpSpPr>
          <p:grpSpPr>
            <a:xfrm>
              <a:off x="3875768" y="2846704"/>
              <a:ext cx="44796" cy="47366"/>
              <a:chOff x="3960625" y="2587825"/>
              <a:chExt cx="94050" cy="104125"/>
            </a:xfrm>
          </p:grpSpPr>
          <p:sp>
            <p:nvSpPr>
              <p:cNvPr id="1785" name="Google Shape;1785;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fr-BF"/>
              </a:p>
            </p:txBody>
          </p:sp>
          <p:sp>
            <p:nvSpPr>
              <p:cNvPr id="1786" name="Google Shape;1786;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66"/>
            <p:cNvGrpSpPr/>
            <p:nvPr/>
          </p:nvGrpSpPr>
          <p:grpSpPr>
            <a:xfrm>
              <a:off x="3782759" y="2807162"/>
              <a:ext cx="82686" cy="85487"/>
              <a:chOff x="3765350" y="2500900"/>
              <a:chExt cx="173600" cy="187925"/>
            </a:xfrm>
          </p:grpSpPr>
          <p:sp>
            <p:nvSpPr>
              <p:cNvPr id="1788" name="Google Shape;1788;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fr-BF"/>
              </a:p>
            </p:txBody>
          </p:sp>
          <p:sp>
            <p:nvSpPr>
              <p:cNvPr id="1789" name="Google Shape;1789;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6"/>
            <p:cNvGrpSpPr/>
            <p:nvPr/>
          </p:nvGrpSpPr>
          <p:grpSpPr>
            <a:xfrm>
              <a:off x="3775674" y="2798496"/>
              <a:ext cx="40545" cy="23564"/>
              <a:chOff x="3750475" y="2481850"/>
              <a:chExt cx="85125" cy="51800"/>
            </a:xfrm>
          </p:grpSpPr>
          <p:sp>
            <p:nvSpPr>
              <p:cNvPr id="1795" name="Google Shape;1795;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fr-BF"/>
              </a:p>
            </p:txBody>
          </p:sp>
        </p:grpSp>
        <p:grpSp>
          <p:nvGrpSpPr>
            <p:cNvPr id="1797" name="Google Shape;1797;p66"/>
            <p:cNvGrpSpPr/>
            <p:nvPr/>
          </p:nvGrpSpPr>
          <p:grpSpPr>
            <a:xfrm>
              <a:off x="3716946" y="2776024"/>
              <a:ext cx="81971" cy="76912"/>
              <a:chOff x="3627175" y="2432450"/>
              <a:chExt cx="172100" cy="169075"/>
            </a:xfrm>
          </p:grpSpPr>
          <p:sp>
            <p:nvSpPr>
              <p:cNvPr id="1798" name="Google Shape;1798;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fr-BF"/>
              </a:p>
            </p:txBody>
          </p:sp>
          <p:sp>
            <p:nvSpPr>
              <p:cNvPr id="1800" name="Google Shape;1800;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fr-BF"/>
              </a:p>
            </p:txBody>
          </p:sp>
        </p:grpSp>
        <p:grpSp>
          <p:nvGrpSpPr>
            <p:cNvPr id="1801" name="Google Shape;1801;p66"/>
            <p:cNvGrpSpPr/>
            <p:nvPr/>
          </p:nvGrpSpPr>
          <p:grpSpPr>
            <a:xfrm>
              <a:off x="3685682" y="2845624"/>
              <a:ext cx="29311" cy="45055"/>
              <a:chOff x="3561536" y="2585450"/>
              <a:chExt cx="61539" cy="99045"/>
            </a:xfrm>
          </p:grpSpPr>
          <p:sp>
            <p:nvSpPr>
              <p:cNvPr id="1802" name="Google Shape;1802;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fr-BF"/>
              </a:p>
            </p:txBody>
          </p:sp>
        </p:grpSp>
        <p:grpSp>
          <p:nvGrpSpPr>
            <p:cNvPr id="1804" name="Google Shape;1804;p66"/>
            <p:cNvGrpSpPr/>
            <p:nvPr/>
          </p:nvGrpSpPr>
          <p:grpSpPr>
            <a:xfrm>
              <a:off x="3849905" y="2572252"/>
              <a:ext cx="74339" cy="119559"/>
              <a:chOff x="3906325" y="1984500"/>
              <a:chExt cx="156075" cy="262825"/>
            </a:xfrm>
          </p:grpSpPr>
          <p:sp>
            <p:nvSpPr>
              <p:cNvPr id="1805" name="Google Shape;1805;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fr-BF"/>
              </a:p>
            </p:txBody>
          </p:sp>
          <p:sp>
            <p:nvSpPr>
              <p:cNvPr id="1806" name="Google Shape;1806;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66"/>
            <p:cNvGrpSpPr/>
            <p:nvPr/>
          </p:nvGrpSpPr>
          <p:grpSpPr>
            <a:xfrm>
              <a:off x="2654821" y="2414345"/>
              <a:ext cx="667570" cy="558731"/>
              <a:chOff x="1397225" y="1637375"/>
              <a:chExt cx="1401575" cy="1228250"/>
            </a:xfrm>
          </p:grpSpPr>
          <p:sp>
            <p:nvSpPr>
              <p:cNvPr id="1808" name="Google Shape;1808;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fr-BF"/>
              </a:p>
            </p:txBody>
          </p:sp>
          <p:grpSp>
            <p:nvGrpSpPr>
              <p:cNvPr id="1809" name="Google Shape;1809;p66"/>
              <p:cNvGrpSpPr/>
              <p:nvPr/>
            </p:nvGrpSpPr>
            <p:grpSpPr>
              <a:xfrm>
                <a:off x="1397225" y="1637375"/>
                <a:ext cx="1398775" cy="1228250"/>
                <a:chOff x="1397225" y="1637375"/>
                <a:chExt cx="1398775" cy="1228250"/>
              </a:xfrm>
            </p:grpSpPr>
            <p:sp>
              <p:nvSpPr>
                <p:cNvPr id="1810" name="Google Shape;1810;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2" name="Google Shape;1812;p66"/>
            <p:cNvGrpSpPr/>
            <p:nvPr/>
          </p:nvGrpSpPr>
          <p:grpSpPr>
            <a:xfrm>
              <a:off x="3230417" y="3103734"/>
              <a:ext cx="282982" cy="280332"/>
              <a:chOff x="2605700" y="3152850"/>
              <a:chExt cx="594125" cy="616250"/>
            </a:xfrm>
          </p:grpSpPr>
          <p:sp>
            <p:nvSpPr>
              <p:cNvPr id="1813" name="Google Shape;1813;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fr-BF"/>
              </a:p>
            </p:txBody>
          </p:sp>
          <p:sp>
            <p:nvSpPr>
              <p:cNvPr id="1814" name="Google Shape;1814;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15" name="Google Shape;1815;p66"/>
            <p:cNvGrpSpPr/>
            <p:nvPr/>
          </p:nvGrpSpPr>
          <p:grpSpPr>
            <a:xfrm>
              <a:off x="3265985" y="3226989"/>
              <a:ext cx="87151" cy="346202"/>
              <a:chOff x="2680375" y="3423800"/>
              <a:chExt cx="182975" cy="761050"/>
            </a:xfrm>
          </p:grpSpPr>
          <p:sp>
            <p:nvSpPr>
              <p:cNvPr id="1816" name="Google Shape;1816;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fr-BF"/>
              </a:p>
            </p:txBody>
          </p:sp>
          <p:sp>
            <p:nvSpPr>
              <p:cNvPr id="1817" name="Google Shape;1817;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66"/>
            <p:cNvGrpSpPr/>
            <p:nvPr/>
          </p:nvGrpSpPr>
          <p:grpSpPr>
            <a:xfrm>
              <a:off x="3855466" y="3289811"/>
              <a:ext cx="112514" cy="94210"/>
              <a:chOff x="3918000" y="3561900"/>
              <a:chExt cx="236225" cy="207100"/>
            </a:xfrm>
          </p:grpSpPr>
          <p:sp>
            <p:nvSpPr>
              <p:cNvPr id="1819" name="Google Shape;1819;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fr-BF"/>
              </a:p>
            </p:txBody>
          </p:sp>
          <p:sp>
            <p:nvSpPr>
              <p:cNvPr id="1820" name="Google Shape;1820;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24" name="Google Shape;1824;p66"/>
            <p:cNvGrpSpPr/>
            <p:nvPr/>
          </p:nvGrpSpPr>
          <p:grpSpPr>
            <a:xfrm>
              <a:off x="2905224" y="2311071"/>
              <a:ext cx="596721" cy="528992"/>
              <a:chOff x="1922950" y="1410350"/>
              <a:chExt cx="1252825" cy="1162875"/>
            </a:xfrm>
          </p:grpSpPr>
          <p:sp>
            <p:nvSpPr>
              <p:cNvPr id="1825" name="Google Shape;1825;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41" name="Google Shape;1841;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1" name="Google Shape;1861;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62" name="Google Shape;1862;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66"/>
            <p:cNvGrpSpPr/>
            <p:nvPr/>
          </p:nvGrpSpPr>
          <p:grpSpPr>
            <a:xfrm>
              <a:off x="3280929" y="3294542"/>
              <a:ext cx="109894" cy="272224"/>
              <a:chOff x="2711750" y="3572300"/>
              <a:chExt cx="230725" cy="598425"/>
            </a:xfrm>
          </p:grpSpPr>
          <p:sp>
            <p:nvSpPr>
              <p:cNvPr id="1864" name="Google Shape;1864;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6" name="Google Shape;1866;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7" name="Google Shape;1867;p66"/>
            <p:cNvGrpSpPr/>
            <p:nvPr/>
          </p:nvGrpSpPr>
          <p:grpSpPr>
            <a:xfrm>
              <a:off x="3790439" y="2408636"/>
              <a:ext cx="73017" cy="75684"/>
              <a:chOff x="3781475" y="1624825"/>
              <a:chExt cx="153300" cy="166375"/>
            </a:xfrm>
          </p:grpSpPr>
          <p:sp>
            <p:nvSpPr>
              <p:cNvPr id="1868" name="Google Shape;1868;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2" name="Google Shape;1872;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9" name="Google Shape;1879;p66"/>
            <p:cNvGrpSpPr/>
            <p:nvPr/>
          </p:nvGrpSpPr>
          <p:grpSpPr>
            <a:xfrm>
              <a:off x="4403342" y="3107749"/>
              <a:ext cx="316680" cy="101374"/>
              <a:chOff x="5068275" y="3161675"/>
              <a:chExt cx="664875" cy="222850"/>
            </a:xfrm>
          </p:grpSpPr>
          <p:sp>
            <p:nvSpPr>
              <p:cNvPr id="1880" name="Google Shape;1880;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3" name="Google Shape;1913;p66"/>
            <p:cNvGrpSpPr/>
            <p:nvPr/>
          </p:nvGrpSpPr>
          <p:grpSpPr>
            <a:xfrm>
              <a:off x="3697513" y="2707266"/>
              <a:ext cx="59549" cy="79733"/>
              <a:chOff x="3586375" y="2281300"/>
              <a:chExt cx="125025" cy="175275"/>
            </a:xfrm>
          </p:grpSpPr>
          <p:sp>
            <p:nvSpPr>
              <p:cNvPr id="1914" name="Google Shape;1914;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7" name="Google Shape;1917;p66"/>
            <p:cNvGrpSpPr/>
            <p:nvPr/>
          </p:nvGrpSpPr>
          <p:grpSpPr>
            <a:xfrm>
              <a:off x="4513224" y="3221724"/>
              <a:ext cx="274563" cy="280321"/>
              <a:chOff x="5298975" y="3412225"/>
              <a:chExt cx="576450" cy="616225"/>
            </a:xfrm>
          </p:grpSpPr>
          <p:sp>
            <p:nvSpPr>
              <p:cNvPr id="1918" name="Google Shape;1918;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9" name="Google Shape;1919;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66"/>
            <p:cNvGrpSpPr/>
            <p:nvPr/>
          </p:nvGrpSpPr>
          <p:grpSpPr>
            <a:xfrm>
              <a:off x="4824403" y="3421846"/>
              <a:ext cx="110132" cy="130647"/>
              <a:chOff x="5952300" y="3852150"/>
              <a:chExt cx="231225" cy="287200"/>
            </a:xfrm>
          </p:grpSpPr>
          <p:sp>
            <p:nvSpPr>
              <p:cNvPr id="1921" name="Google Shape;1921;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1" name="Google Shape;1931;p66"/>
            <p:cNvGrpSpPr/>
            <p:nvPr/>
          </p:nvGrpSpPr>
          <p:grpSpPr>
            <a:xfrm>
              <a:off x="4295710" y="3079670"/>
              <a:ext cx="14968" cy="27135"/>
              <a:chOff x="4842300" y="3099950"/>
              <a:chExt cx="31425" cy="59650"/>
            </a:xfrm>
          </p:grpSpPr>
          <p:sp>
            <p:nvSpPr>
              <p:cNvPr id="1932" name="Google Shape;1932;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6" name="Google Shape;1936;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4" name="Google Shape;1944;p66"/>
            <p:cNvGrpSpPr/>
            <p:nvPr/>
          </p:nvGrpSpPr>
          <p:grpSpPr>
            <a:xfrm>
              <a:off x="3831056" y="2816010"/>
              <a:ext cx="37378" cy="27612"/>
              <a:chOff x="3866750" y="2520350"/>
              <a:chExt cx="78475" cy="60700"/>
            </a:xfrm>
          </p:grpSpPr>
          <p:sp>
            <p:nvSpPr>
              <p:cNvPr id="1945" name="Google Shape;1945;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9" name="Google Shape;1949;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6" name="Google Shape;1966;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78" name="Google Shape;1978;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1" name="Google Shape;1991;p66"/>
            <p:cNvGrpSpPr/>
            <p:nvPr/>
          </p:nvGrpSpPr>
          <p:grpSpPr>
            <a:xfrm>
              <a:off x="3632736" y="3051591"/>
              <a:ext cx="63288" cy="45217"/>
              <a:chOff x="3450375" y="3038225"/>
              <a:chExt cx="132875" cy="99400"/>
            </a:xfrm>
          </p:grpSpPr>
          <p:sp>
            <p:nvSpPr>
              <p:cNvPr id="1992" name="Google Shape;1992;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4" name="Google Shape;1994;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03" name="Google Shape;2003;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13" name="Google Shape;2013;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9" name="Google Shape;2019;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66"/>
          <p:cNvGrpSpPr/>
          <p:nvPr/>
        </p:nvGrpSpPr>
        <p:grpSpPr>
          <a:xfrm>
            <a:off x="3554131" y="1233340"/>
            <a:ext cx="2078182" cy="1366558"/>
            <a:chOff x="235800" y="830650"/>
            <a:chExt cx="6978450" cy="4588844"/>
          </a:xfrm>
        </p:grpSpPr>
        <p:sp>
          <p:nvSpPr>
            <p:cNvPr id="2030" name="Google Shape;2030;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6"/>
          <p:cNvGrpSpPr/>
          <p:nvPr/>
        </p:nvGrpSpPr>
        <p:grpSpPr>
          <a:xfrm>
            <a:off x="742628" y="3064442"/>
            <a:ext cx="2622876" cy="1333540"/>
            <a:chOff x="238125" y="1038125"/>
            <a:chExt cx="7146800" cy="3633625"/>
          </a:xfrm>
        </p:grpSpPr>
        <p:sp>
          <p:nvSpPr>
            <p:cNvPr id="2037" name="Google Shape;2037;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6"/>
          <p:cNvGrpSpPr/>
          <p:nvPr/>
        </p:nvGrpSpPr>
        <p:grpSpPr>
          <a:xfrm>
            <a:off x="5857556" y="1206552"/>
            <a:ext cx="2590840" cy="1380235"/>
            <a:chOff x="233350" y="949250"/>
            <a:chExt cx="7137300" cy="3802300"/>
          </a:xfrm>
        </p:grpSpPr>
        <p:sp>
          <p:nvSpPr>
            <p:cNvPr id="3610" name="Google Shape;3610;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6"/>
          <p:cNvGrpSpPr/>
          <p:nvPr/>
        </p:nvGrpSpPr>
        <p:grpSpPr>
          <a:xfrm>
            <a:off x="7671985" y="3251325"/>
            <a:ext cx="104231" cy="320340"/>
            <a:chOff x="7564426" y="3224343"/>
            <a:chExt cx="119985" cy="368801"/>
          </a:xfrm>
        </p:grpSpPr>
        <p:sp>
          <p:nvSpPr>
            <p:cNvPr id="3662" name="Google Shape;3662;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66"/>
          <p:cNvGrpSpPr/>
          <p:nvPr/>
        </p:nvGrpSpPr>
        <p:grpSpPr>
          <a:xfrm>
            <a:off x="7371473" y="3245427"/>
            <a:ext cx="189489" cy="332132"/>
            <a:chOff x="8370831" y="3202002"/>
            <a:chExt cx="218129" cy="382376"/>
          </a:xfrm>
        </p:grpSpPr>
        <p:sp>
          <p:nvSpPr>
            <p:cNvPr id="3665" name="Google Shape;3665;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66"/>
          <p:cNvGrpSpPr/>
          <p:nvPr/>
        </p:nvGrpSpPr>
        <p:grpSpPr>
          <a:xfrm>
            <a:off x="8094863" y="3656559"/>
            <a:ext cx="309429" cy="267000"/>
            <a:chOff x="6742064" y="3750480"/>
            <a:chExt cx="399315" cy="344560"/>
          </a:xfrm>
        </p:grpSpPr>
        <p:sp>
          <p:nvSpPr>
            <p:cNvPr id="3668" name="Google Shape;3668;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66"/>
          <p:cNvGrpSpPr/>
          <p:nvPr/>
        </p:nvGrpSpPr>
        <p:grpSpPr>
          <a:xfrm>
            <a:off x="7633882" y="4007606"/>
            <a:ext cx="180437" cy="281608"/>
            <a:chOff x="7248525" y="3739696"/>
            <a:chExt cx="230531" cy="359790"/>
          </a:xfrm>
        </p:grpSpPr>
        <p:sp>
          <p:nvSpPr>
            <p:cNvPr id="3671" name="Google Shape;3671;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66"/>
          <p:cNvGrpSpPr/>
          <p:nvPr/>
        </p:nvGrpSpPr>
        <p:grpSpPr>
          <a:xfrm>
            <a:off x="7879801" y="3650830"/>
            <a:ext cx="162896" cy="278710"/>
            <a:chOff x="7601242" y="3729267"/>
            <a:chExt cx="222566" cy="380803"/>
          </a:xfrm>
        </p:grpSpPr>
        <p:sp>
          <p:nvSpPr>
            <p:cNvPr id="3674" name="Google Shape;3674;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6" name="Google Shape;3676;p6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7" name="Google Shape;3677;p66"/>
          <p:cNvGrpSpPr/>
          <p:nvPr/>
        </p:nvGrpSpPr>
        <p:grpSpPr>
          <a:xfrm>
            <a:off x="7369446" y="3651971"/>
            <a:ext cx="193543" cy="275990"/>
            <a:chOff x="8304647" y="3738687"/>
            <a:chExt cx="225076" cy="320956"/>
          </a:xfrm>
        </p:grpSpPr>
        <p:sp>
          <p:nvSpPr>
            <p:cNvPr id="3678" name="Google Shape;3678;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66"/>
          <p:cNvGrpSpPr/>
          <p:nvPr/>
        </p:nvGrpSpPr>
        <p:grpSpPr>
          <a:xfrm>
            <a:off x="7641939" y="3651971"/>
            <a:ext cx="178492" cy="275990"/>
            <a:chOff x="8615101" y="3738687"/>
            <a:chExt cx="207573" cy="320956"/>
          </a:xfrm>
        </p:grpSpPr>
        <p:sp>
          <p:nvSpPr>
            <p:cNvPr id="3682" name="Google Shape;3682;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5" name="Google Shape;3685;p6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6" name="Google Shape;3686;p66"/>
          <p:cNvGrpSpPr/>
          <p:nvPr/>
        </p:nvGrpSpPr>
        <p:grpSpPr>
          <a:xfrm>
            <a:off x="6036644" y="3773459"/>
            <a:ext cx="557670" cy="511283"/>
            <a:chOff x="6015419" y="3716859"/>
            <a:chExt cx="557671" cy="511283"/>
          </a:xfrm>
        </p:grpSpPr>
        <p:sp>
          <p:nvSpPr>
            <p:cNvPr id="3687" name="Google Shape;3687;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8" name="Google Shape;3688;p66"/>
            <p:cNvGrpSpPr/>
            <p:nvPr/>
          </p:nvGrpSpPr>
          <p:grpSpPr>
            <a:xfrm>
              <a:off x="6036094" y="3716980"/>
              <a:ext cx="529860" cy="510468"/>
              <a:chOff x="6036094" y="3716980"/>
              <a:chExt cx="529860" cy="510468"/>
            </a:xfrm>
          </p:grpSpPr>
          <p:sp>
            <p:nvSpPr>
              <p:cNvPr id="3689" name="Google Shape;3689;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66"/>
          <p:cNvGrpSpPr/>
          <p:nvPr/>
        </p:nvGrpSpPr>
        <p:grpSpPr>
          <a:xfrm>
            <a:off x="6665529" y="3130228"/>
            <a:ext cx="576302" cy="511871"/>
            <a:chOff x="6644304" y="3073628"/>
            <a:chExt cx="576302" cy="511871"/>
          </a:xfrm>
        </p:grpSpPr>
        <p:sp>
          <p:nvSpPr>
            <p:cNvPr id="3700" name="Google Shape;3700;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1" name="Google Shape;3701;p66"/>
            <p:cNvGrpSpPr/>
            <p:nvPr/>
          </p:nvGrpSpPr>
          <p:grpSpPr>
            <a:xfrm>
              <a:off x="6712169" y="3085440"/>
              <a:ext cx="481622" cy="494913"/>
              <a:chOff x="6712169" y="3085440"/>
              <a:chExt cx="481622" cy="494913"/>
            </a:xfrm>
          </p:grpSpPr>
          <p:sp>
            <p:nvSpPr>
              <p:cNvPr id="3702" name="Google Shape;3702;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7" name="Google Shape;3707;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0" name="Google Shape;3710;p6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1" name="Google Shape;3711;p66"/>
          <p:cNvGrpSpPr/>
          <p:nvPr/>
        </p:nvGrpSpPr>
        <p:grpSpPr>
          <a:xfrm>
            <a:off x="6673379" y="3773223"/>
            <a:ext cx="560631" cy="511352"/>
            <a:chOff x="6652154" y="3716623"/>
            <a:chExt cx="560631" cy="511352"/>
          </a:xfrm>
        </p:grpSpPr>
        <p:sp>
          <p:nvSpPr>
            <p:cNvPr id="3712" name="Google Shape;3712;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66"/>
            <p:cNvGrpSpPr/>
            <p:nvPr/>
          </p:nvGrpSpPr>
          <p:grpSpPr>
            <a:xfrm>
              <a:off x="6669657" y="3716715"/>
              <a:ext cx="466779" cy="464290"/>
              <a:chOff x="6669657" y="3716715"/>
              <a:chExt cx="466779" cy="464290"/>
            </a:xfrm>
          </p:grpSpPr>
          <p:sp>
            <p:nvSpPr>
              <p:cNvPr id="3714" name="Google Shape;3714;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7" name="Google Shape;3727;p66"/>
          <p:cNvGrpSpPr/>
          <p:nvPr/>
        </p:nvGrpSpPr>
        <p:grpSpPr>
          <a:xfrm>
            <a:off x="7867470" y="4054631"/>
            <a:ext cx="187557" cy="187557"/>
            <a:chOff x="8565775" y="671075"/>
            <a:chExt cx="441000" cy="441000"/>
          </a:xfrm>
        </p:grpSpPr>
        <p:sp>
          <p:nvSpPr>
            <p:cNvPr id="3728" name="Google Shape;3728;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0" name="Google Shape;3730;p6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2" name="Google Shape;3732;p66"/>
          <p:cNvGrpSpPr/>
          <p:nvPr/>
        </p:nvGrpSpPr>
        <p:grpSpPr>
          <a:xfrm>
            <a:off x="6021325" y="3132850"/>
            <a:ext cx="587871" cy="512373"/>
            <a:chOff x="6000100" y="3076250"/>
            <a:chExt cx="587871" cy="512373"/>
          </a:xfrm>
        </p:grpSpPr>
        <p:sp>
          <p:nvSpPr>
            <p:cNvPr id="3733" name="Google Shape;3733;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4" name="Google Shape;3734;p66"/>
            <p:cNvGrpSpPr/>
            <p:nvPr/>
          </p:nvGrpSpPr>
          <p:grpSpPr>
            <a:xfrm>
              <a:off x="6031360" y="3076713"/>
              <a:ext cx="539107" cy="480965"/>
              <a:chOff x="6031360" y="3076713"/>
              <a:chExt cx="539107" cy="480965"/>
            </a:xfrm>
          </p:grpSpPr>
          <p:sp>
            <p:nvSpPr>
              <p:cNvPr id="3735" name="Google Shape;3735;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2" name="Google Shape;3742;p66"/>
          <p:cNvGrpSpPr/>
          <p:nvPr/>
        </p:nvGrpSpPr>
        <p:grpSpPr>
          <a:xfrm>
            <a:off x="3597785" y="3065882"/>
            <a:ext cx="2241344" cy="1330656"/>
            <a:chOff x="3597785" y="3065882"/>
            <a:chExt cx="2241344" cy="1330656"/>
          </a:xfrm>
        </p:grpSpPr>
        <p:grpSp>
          <p:nvGrpSpPr>
            <p:cNvPr id="3743" name="Google Shape;3743;p66"/>
            <p:cNvGrpSpPr/>
            <p:nvPr/>
          </p:nvGrpSpPr>
          <p:grpSpPr>
            <a:xfrm>
              <a:off x="5296908" y="3937355"/>
              <a:ext cx="143198" cy="32380"/>
              <a:chOff x="5296908" y="3937355"/>
              <a:chExt cx="143198" cy="32380"/>
            </a:xfrm>
          </p:grpSpPr>
          <p:sp>
            <p:nvSpPr>
              <p:cNvPr id="3744" name="Google Shape;3744;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5" name="Google Shape;3745;p66"/>
              <p:cNvGrpSpPr/>
              <p:nvPr/>
            </p:nvGrpSpPr>
            <p:grpSpPr>
              <a:xfrm>
                <a:off x="5402331" y="3937355"/>
                <a:ext cx="37776" cy="32380"/>
                <a:chOff x="5402331" y="3937355"/>
                <a:chExt cx="37776" cy="32380"/>
              </a:xfrm>
            </p:grpSpPr>
            <p:sp>
              <p:nvSpPr>
                <p:cNvPr id="3746" name="Google Shape;3746;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66"/>
              <p:cNvGrpSpPr/>
              <p:nvPr/>
            </p:nvGrpSpPr>
            <p:grpSpPr>
              <a:xfrm>
                <a:off x="5296908" y="3937355"/>
                <a:ext cx="37783" cy="32380"/>
                <a:chOff x="5296908" y="3937355"/>
                <a:chExt cx="37783" cy="32380"/>
              </a:xfrm>
            </p:grpSpPr>
            <p:sp>
              <p:nvSpPr>
                <p:cNvPr id="3749" name="Google Shape;3749;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1" name="Google Shape;3751;p66"/>
            <p:cNvGrpSpPr/>
            <p:nvPr/>
          </p:nvGrpSpPr>
          <p:grpSpPr>
            <a:xfrm>
              <a:off x="4724163" y="3119631"/>
              <a:ext cx="120838" cy="84218"/>
              <a:chOff x="4724163" y="3119631"/>
              <a:chExt cx="120838" cy="84218"/>
            </a:xfrm>
          </p:grpSpPr>
          <p:grpSp>
            <p:nvGrpSpPr>
              <p:cNvPr id="3752" name="Google Shape;3752;p66"/>
              <p:cNvGrpSpPr/>
              <p:nvPr/>
            </p:nvGrpSpPr>
            <p:grpSpPr>
              <a:xfrm>
                <a:off x="4746712" y="3132773"/>
                <a:ext cx="86869" cy="56424"/>
                <a:chOff x="4746712" y="3132773"/>
                <a:chExt cx="86869" cy="56424"/>
              </a:xfrm>
            </p:grpSpPr>
            <p:sp>
              <p:nvSpPr>
                <p:cNvPr id="3753" name="Google Shape;3753;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6"/>
              <p:cNvGrpSpPr/>
              <p:nvPr/>
            </p:nvGrpSpPr>
            <p:grpSpPr>
              <a:xfrm>
                <a:off x="4773634" y="3143336"/>
                <a:ext cx="37776" cy="32451"/>
                <a:chOff x="4773634" y="3143336"/>
                <a:chExt cx="37776" cy="32451"/>
              </a:xfrm>
            </p:grpSpPr>
            <p:sp>
              <p:nvSpPr>
                <p:cNvPr id="3756" name="Google Shape;3756;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6"/>
              <p:cNvGrpSpPr/>
              <p:nvPr/>
            </p:nvGrpSpPr>
            <p:grpSpPr>
              <a:xfrm>
                <a:off x="4724163" y="3131248"/>
                <a:ext cx="37776" cy="32459"/>
                <a:chOff x="4724163" y="3131248"/>
                <a:chExt cx="37776" cy="32459"/>
              </a:xfrm>
            </p:grpSpPr>
            <p:sp>
              <p:nvSpPr>
                <p:cNvPr id="3759" name="Google Shape;3759;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6"/>
              <p:cNvGrpSpPr/>
              <p:nvPr/>
            </p:nvGrpSpPr>
            <p:grpSpPr>
              <a:xfrm>
                <a:off x="4755081" y="3176054"/>
                <a:ext cx="32357" cy="27795"/>
                <a:chOff x="4755081" y="3176054"/>
                <a:chExt cx="32357" cy="27795"/>
              </a:xfrm>
            </p:grpSpPr>
            <p:sp>
              <p:nvSpPr>
                <p:cNvPr id="3762" name="Google Shape;3762;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6"/>
              <p:cNvGrpSpPr/>
              <p:nvPr/>
            </p:nvGrpSpPr>
            <p:grpSpPr>
              <a:xfrm>
                <a:off x="4812550" y="3119631"/>
                <a:ext cx="32451" cy="27803"/>
                <a:chOff x="4812550" y="3119631"/>
                <a:chExt cx="32451" cy="27803"/>
              </a:xfrm>
            </p:grpSpPr>
            <p:sp>
              <p:nvSpPr>
                <p:cNvPr id="3765" name="Google Shape;3765;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7" name="Google Shape;3767;p66"/>
            <p:cNvGrpSpPr/>
            <p:nvPr/>
          </p:nvGrpSpPr>
          <p:grpSpPr>
            <a:xfrm>
              <a:off x="5382826" y="4027197"/>
              <a:ext cx="268967" cy="250422"/>
              <a:chOff x="5382826" y="4027197"/>
              <a:chExt cx="268967" cy="250422"/>
            </a:xfrm>
          </p:grpSpPr>
          <p:grpSp>
            <p:nvGrpSpPr>
              <p:cNvPr id="3768" name="Google Shape;3768;p66"/>
              <p:cNvGrpSpPr/>
              <p:nvPr/>
            </p:nvGrpSpPr>
            <p:grpSpPr>
              <a:xfrm>
                <a:off x="5405280" y="4042510"/>
                <a:ext cx="237570" cy="218647"/>
                <a:chOff x="5405280" y="4042510"/>
                <a:chExt cx="237570" cy="218647"/>
              </a:xfrm>
            </p:grpSpPr>
            <p:sp>
              <p:nvSpPr>
                <p:cNvPr id="3769" name="Google Shape;3769;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66"/>
              <p:cNvGrpSpPr/>
              <p:nvPr/>
            </p:nvGrpSpPr>
            <p:grpSpPr>
              <a:xfrm>
                <a:off x="5382826" y="4125549"/>
                <a:ext cx="37776" cy="32380"/>
                <a:chOff x="5382826" y="4125549"/>
                <a:chExt cx="37776" cy="32380"/>
              </a:xfrm>
            </p:grpSpPr>
            <p:sp>
              <p:nvSpPr>
                <p:cNvPr id="3776" name="Google Shape;3776;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66"/>
              <p:cNvGrpSpPr/>
              <p:nvPr/>
            </p:nvGrpSpPr>
            <p:grpSpPr>
              <a:xfrm>
                <a:off x="5475680" y="4195587"/>
                <a:ext cx="37783" cy="32364"/>
                <a:chOff x="5475680" y="4195587"/>
                <a:chExt cx="37783" cy="32364"/>
              </a:xfrm>
            </p:grpSpPr>
            <p:sp>
              <p:nvSpPr>
                <p:cNvPr id="3779" name="Google Shape;3779;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66"/>
              <p:cNvGrpSpPr/>
              <p:nvPr/>
            </p:nvGrpSpPr>
            <p:grpSpPr>
              <a:xfrm>
                <a:off x="5532575" y="4027197"/>
                <a:ext cx="33308" cy="32262"/>
                <a:chOff x="5532575" y="4027197"/>
                <a:chExt cx="33308" cy="32262"/>
              </a:xfrm>
            </p:grpSpPr>
            <p:sp>
              <p:nvSpPr>
                <p:cNvPr id="3782" name="Google Shape;3782;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6"/>
              <p:cNvGrpSpPr/>
              <p:nvPr/>
            </p:nvGrpSpPr>
            <p:grpSpPr>
              <a:xfrm>
                <a:off x="5590706" y="4245348"/>
                <a:ext cx="33497" cy="32270"/>
                <a:chOff x="5590706" y="4245348"/>
                <a:chExt cx="33497" cy="32270"/>
              </a:xfrm>
            </p:grpSpPr>
            <p:sp>
              <p:nvSpPr>
                <p:cNvPr id="3785" name="Google Shape;3785;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6"/>
              <p:cNvGrpSpPr/>
              <p:nvPr/>
            </p:nvGrpSpPr>
            <p:grpSpPr>
              <a:xfrm>
                <a:off x="5618681" y="4109677"/>
                <a:ext cx="33112" cy="32357"/>
                <a:chOff x="5618681" y="4109677"/>
                <a:chExt cx="33112" cy="32357"/>
              </a:xfrm>
            </p:grpSpPr>
            <p:sp>
              <p:nvSpPr>
                <p:cNvPr id="3788" name="Google Shape;3788;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6"/>
              <p:cNvGrpSpPr/>
              <p:nvPr/>
            </p:nvGrpSpPr>
            <p:grpSpPr>
              <a:xfrm>
                <a:off x="5479298" y="4128262"/>
                <a:ext cx="31405" cy="26906"/>
                <a:chOff x="5479298" y="4128262"/>
                <a:chExt cx="31405" cy="26906"/>
              </a:xfrm>
            </p:grpSpPr>
            <p:sp>
              <p:nvSpPr>
                <p:cNvPr id="3791" name="Google Shape;3791;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6"/>
              <p:cNvGrpSpPr/>
              <p:nvPr/>
            </p:nvGrpSpPr>
            <p:grpSpPr>
              <a:xfrm>
                <a:off x="5582903" y="4180116"/>
                <a:ext cx="31499" cy="26898"/>
                <a:chOff x="5582903" y="4180116"/>
                <a:chExt cx="31499" cy="26898"/>
              </a:xfrm>
            </p:grpSpPr>
            <p:sp>
              <p:nvSpPr>
                <p:cNvPr id="3794" name="Google Shape;3794;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6" name="Google Shape;3796;p66"/>
            <p:cNvGrpSpPr/>
            <p:nvPr/>
          </p:nvGrpSpPr>
          <p:grpSpPr>
            <a:xfrm>
              <a:off x="3977681" y="3230323"/>
              <a:ext cx="94584" cy="84085"/>
              <a:chOff x="3977681" y="3230323"/>
              <a:chExt cx="94584" cy="84085"/>
            </a:xfrm>
          </p:grpSpPr>
          <p:grpSp>
            <p:nvGrpSpPr>
              <p:cNvPr id="3797" name="Google Shape;3797;p66"/>
              <p:cNvGrpSpPr/>
              <p:nvPr/>
            </p:nvGrpSpPr>
            <p:grpSpPr>
              <a:xfrm>
                <a:off x="4000135" y="3243041"/>
                <a:ext cx="59570" cy="57186"/>
                <a:chOff x="4000135" y="3243041"/>
                <a:chExt cx="59570" cy="57186"/>
              </a:xfrm>
            </p:grpSpPr>
            <p:sp>
              <p:nvSpPr>
                <p:cNvPr id="3798" name="Google Shape;3798;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6"/>
              <p:cNvGrpSpPr/>
              <p:nvPr/>
            </p:nvGrpSpPr>
            <p:grpSpPr>
              <a:xfrm>
                <a:off x="3977681" y="3245872"/>
                <a:ext cx="37783" cy="32380"/>
                <a:chOff x="3977681" y="3245872"/>
                <a:chExt cx="37783" cy="32380"/>
              </a:xfrm>
            </p:grpSpPr>
            <p:sp>
              <p:nvSpPr>
                <p:cNvPr id="3802" name="Google Shape;3802;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6"/>
              <p:cNvGrpSpPr/>
              <p:nvPr/>
            </p:nvGrpSpPr>
            <p:grpSpPr>
              <a:xfrm>
                <a:off x="4040860" y="3262672"/>
                <a:ext cx="31405" cy="27001"/>
                <a:chOff x="4040860" y="3262672"/>
                <a:chExt cx="31405" cy="27001"/>
              </a:xfrm>
            </p:grpSpPr>
            <p:sp>
              <p:nvSpPr>
                <p:cNvPr id="3805" name="Google Shape;3805;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6"/>
              <p:cNvGrpSpPr/>
              <p:nvPr/>
            </p:nvGrpSpPr>
            <p:grpSpPr>
              <a:xfrm>
                <a:off x="4021072" y="3230323"/>
                <a:ext cx="31397" cy="26906"/>
                <a:chOff x="4021072" y="3230323"/>
                <a:chExt cx="31397" cy="26906"/>
              </a:xfrm>
            </p:grpSpPr>
            <p:sp>
              <p:nvSpPr>
                <p:cNvPr id="3808" name="Google Shape;3808;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66"/>
              <p:cNvGrpSpPr/>
              <p:nvPr/>
            </p:nvGrpSpPr>
            <p:grpSpPr>
              <a:xfrm>
                <a:off x="4001472" y="3287462"/>
                <a:ext cx="31499" cy="26945"/>
                <a:chOff x="4001472" y="3287462"/>
                <a:chExt cx="31499" cy="26945"/>
              </a:xfrm>
            </p:grpSpPr>
            <p:sp>
              <p:nvSpPr>
                <p:cNvPr id="3811" name="Google Shape;3811;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3" name="Google Shape;3813;p66"/>
            <p:cNvGrpSpPr/>
            <p:nvPr/>
          </p:nvGrpSpPr>
          <p:grpSpPr>
            <a:xfrm>
              <a:off x="4084715" y="3258865"/>
              <a:ext cx="184961" cy="137268"/>
              <a:chOff x="4084715" y="3258865"/>
              <a:chExt cx="184961" cy="137268"/>
            </a:xfrm>
          </p:grpSpPr>
          <p:grpSp>
            <p:nvGrpSpPr>
              <p:cNvPr id="3814" name="Google Shape;3814;p66"/>
              <p:cNvGrpSpPr/>
              <p:nvPr/>
            </p:nvGrpSpPr>
            <p:grpSpPr>
              <a:xfrm>
                <a:off x="4107453" y="3271583"/>
                <a:ext cx="153470" cy="110275"/>
                <a:chOff x="4107453" y="3271583"/>
                <a:chExt cx="153470" cy="110275"/>
              </a:xfrm>
            </p:grpSpPr>
            <p:sp>
              <p:nvSpPr>
                <p:cNvPr id="3815" name="Google Shape;3815;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66"/>
              <p:cNvGrpSpPr/>
              <p:nvPr/>
            </p:nvGrpSpPr>
            <p:grpSpPr>
              <a:xfrm>
                <a:off x="4136947" y="3258865"/>
                <a:ext cx="31499" cy="27001"/>
                <a:chOff x="4136947" y="3258865"/>
                <a:chExt cx="31499" cy="27001"/>
              </a:xfrm>
            </p:grpSpPr>
            <p:sp>
              <p:nvSpPr>
                <p:cNvPr id="3820" name="Google Shape;3820;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66"/>
              <p:cNvGrpSpPr/>
              <p:nvPr/>
            </p:nvGrpSpPr>
            <p:grpSpPr>
              <a:xfrm>
                <a:off x="4084715" y="3266478"/>
                <a:ext cx="31468" cy="26898"/>
                <a:chOff x="4084715" y="3266478"/>
                <a:chExt cx="31468" cy="26898"/>
              </a:xfrm>
            </p:grpSpPr>
            <p:sp>
              <p:nvSpPr>
                <p:cNvPr id="3823" name="Google Shape;3823;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6"/>
              <p:cNvGrpSpPr/>
              <p:nvPr/>
            </p:nvGrpSpPr>
            <p:grpSpPr>
              <a:xfrm>
                <a:off x="4159213" y="3279849"/>
                <a:ext cx="31405" cy="26945"/>
                <a:chOff x="4159213" y="3279849"/>
                <a:chExt cx="31405" cy="26945"/>
              </a:xfrm>
            </p:grpSpPr>
            <p:sp>
              <p:nvSpPr>
                <p:cNvPr id="3826" name="Google Shape;3826;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6"/>
              <p:cNvGrpSpPr/>
              <p:nvPr/>
            </p:nvGrpSpPr>
            <p:grpSpPr>
              <a:xfrm>
                <a:off x="4201550" y="3266502"/>
                <a:ext cx="31405" cy="26883"/>
                <a:chOff x="4201550" y="3266502"/>
                <a:chExt cx="31405" cy="26883"/>
              </a:xfrm>
            </p:grpSpPr>
            <p:sp>
              <p:nvSpPr>
                <p:cNvPr id="3829" name="Google Shape;3829;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6"/>
              <p:cNvGrpSpPr/>
              <p:nvPr/>
            </p:nvGrpSpPr>
            <p:grpSpPr>
              <a:xfrm>
                <a:off x="4201550" y="3338278"/>
                <a:ext cx="31405" cy="26930"/>
                <a:chOff x="4201550" y="3338278"/>
                <a:chExt cx="31405" cy="26930"/>
              </a:xfrm>
            </p:grpSpPr>
            <p:sp>
              <p:nvSpPr>
                <p:cNvPr id="3832" name="Google Shape;3832;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66"/>
              <p:cNvGrpSpPr/>
              <p:nvPr/>
            </p:nvGrpSpPr>
            <p:grpSpPr>
              <a:xfrm>
                <a:off x="4238272" y="3369132"/>
                <a:ext cx="31405" cy="27001"/>
                <a:chOff x="4238272" y="3369132"/>
                <a:chExt cx="31405" cy="27001"/>
              </a:xfrm>
            </p:grpSpPr>
            <p:sp>
              <p:nvSpPr>
                <p:cNvPr id="3835" name="Google Shape;3835;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7" name="Google Shape;3837;p66"/>
            <p:cNvGrpSpPr/>
            <p:nvPr/>
          </p:nvGrpSpPr>
          <p:grpSpPr>
            <a:xfrm>
              <a:off x="4068639" y="3200169"/>
              <a:ext cx="77643" cy="37272"/>
              <a:chOff x="4068639" y="3200169"/>
              <a:chExt cx="77643" cy="37272"/>
            </a:xfrm>
          </p:grpSpPr>
          <p:sp>
            <p:nvSpPr>
              <p:cNvPr id="3838" name="Google Shape;3838;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9" name="Google Shape;3839;p66"/>
              <p:cNvGrpSpPr/>
              <p:nvPr/>
            </p:nvGrpSpPr>
            <p:grpSpPr>
              <a:xfrm>
                <a:off x="4114878" y="3200169"/>
                <a:ext cx="31405" cy="26993"/>
                <a:chOff x="4114878" y="3200169"/>
                <a:chExt cx="31405" cy="26993"/>
              </a:xfrm>
            </p:grpSpPr>
            <p:sp>
              <p:nvSpPr>
                <p:cNvPr id="3840" name="Google Shape;3840;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6"/>
              <p:cNvGrpSpPr/>
              <p:nvPr/>
            </p:nvGrpSpPr>
            <p:grpSpPr>
              <a:xfrm>
                <a:off x="4068639" y="3210535"/>
                <a:ext cx="31499" cy="26906"/>
                <a:chOff x="4068639" y="3210535"/>
                <a:chExt cx="31499" cy="26906"/>
              </a:xfrm>
            </p:grpSpPr>
            <p:sp>
              <p:nvSpPr>
                <p:cNvPr id="3843" name="Google Shape;3843;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5" name="Google Shape;3845;p66"/>
            <p:cNvGrpSpPr/>
            <p:nvPr/>
          </p:nvGrpSpPr>
          <p:grpSpPr>
            <a:xfrm>
              <a:off x="3869702" y="3066935"/>
              <a:ext cx="382664" cy="190294"/>
              <a:chOff x="3869702" y="3066935"/>
              <a:chExt cx="382664" cy="190294"/>
            </a:xfrm>
          </p:grpSpPr>
          <p:grpSp>
            <p:nvGrpSpPr>
              <p:cNvPr id="3846" name="Google Shape;3846;p66"/>
              <p:cNvGrpSpPr/>
              <p:nvPr/>
            </p:nvGrpSpPr>
            <p:grpSpPr>
              <a:xfrm>
                <a:off x="3888633" y="3082351"/>
                <a:ext cx="351172" cy="160698"/>
                <a:chOff x="3888633" y="3082351"/>
                <a:chExt cx="351172" cy="160698"/>
              </a:xfrm>
            </p:grpSpPr>
            <p:sp>
              <p:nvSpPr>
                <p:cNvPr id="3847" name="Google Shape;3847;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6"/>
              <p:cNvGrpSpPr/>
              <p:nvPr/>
            </p:nvGrpSpPr>
            <p:grpSpPr>
              <a:xfrm>
                <a:off x="4143703" y="3066935"/>
                <a:ext cx="37783" cy="32357"/>
                <a:chOff x="4143703" y="3066935"/>
                <a:chExt cx="37783" cy="32357"/>
              </a:xfrm>
            </p:grpSpPr>
            <p:sp>
              <p:nvSpPr>
                <p:cNvPr id="3854" name="Google Shape;3854;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6"/>
              <p:cNvGrpSpPr/>
              <p:nvPr/>
            </p:nvGrpSpPr>
            <p:grpSpPr>
              <a:xfrm>
                <a:off x="4044565" y="3103563"/>
                <a:ext cx="37783" cy="32451"/>
                <a:chOff x="4044565" y="3103563"/>
                <a:chExt cx="37783" cy="32451"/>
              </a:xfrm>
            </p:grpSpPr>
            <p:sp>
              <p:nvSpPr>
                <p:cNvPr id="3857" name="Google Shape;3857;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6"/>
              <p:cNvGrpSpPr/>
              <p:nvPr/>
            </p:nvGrpSpPr>
            <p:grpSpPr>
              <a:xfrm>
                <a:off x="4017454" y="3188237"/>
                <a:ext cx="37776" cy="32357"/>
                <a:chOff x="4017454" y="3188237"/>
                <a:chExt cx="37776" cy="32357"/>
              </a:xfrm>
            </p:grpSpPr>
            <p:sp>
              <p:nvSpPr>
                <p:cNvPr id="3860" name="Google Shape;3860;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6"/>
              <p:cNvGrpSpPr/>
              <p:nvPr/>
            </p:nvGrpSpPr>
            <p:grpSpPr>
              <a:xfrm>
                <a:off x="3921548" y="3157509"/>
                <a:ext cx="37783" cy="32357"/>
                <a:chOff x="3921548" y="3157509"/>
                <a:chExt cx="37783" cy="32357"/>
              </a:xfrm>
            </p:grpSpPr>
            <p:sp>
              <p:nvSpPr>
                <p:cNvPr id="3863" name="Google Shape;3863;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6"/>
              <p:cNvGrpSpPr/>
              <p:nvPr/>
            </p:nvGrpSpPr>
            <p:grpSpPr>
              <a:xfrm>
                <a:off x="3939056" y="3211620"/>
                <a:ext cx="37783" cy="32380"/>
                <a:chOff x="3939056" y="3211620"/>
                <a:chExt cx="37783" cy="32380"/>
              </a:xfrm>
            </p:grpSpPr>
            <p:sp>
              <p:nvSpPr>
                <p:cNvPr id="3866" name="Google Shape;3866;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66"/>
              <p:cNvGrpSpPr/>
              <p:nvPr/>
            </p:nvGrpSpPr>
            <p:grpSpPr>
              <a:xfrm>
                <a:off x="4176240" y="3136965"/>
                <a:ext cx="31405" cy="26930"/>
                <a:chOff x="4176240" y="3136965"/>
                <a:chExt cx="31405" cy="26930"/>
              </a:xfrm>
            </p:grpSpPr>
            <p:sp>
              <p:nvSpPr>
                <p:cNvPr id="3869" name="Google Shape;3869;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6"/>
              <p:cNvGrpSpPr/>
              <p:nvPr/>
            </p:nvGrpSpPr>
            <p:grpSpPr>
              <a:xfrm>
                <a:off x="4133148" y="3152593"/>
                <a:ext cx="31499" cy="27001"/>
                <a:chOff x="4133148" y="3152593"/>
                <a:chExt cx="31499" cy="27001"/>
              </a:xfrm>
            </p:grpSpPr>
            <p:sp>
              <p:nvSpPr>
                <p:cNvPr id="3872" name="Google Shape;3872;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66"/>
              <p:cNvGrpSpPr/>
              <p:nvPr/>
            </p:nvGrpSpPr>
            <p:grpSpPr>
              <a:xfrm>
                <a:off x="4220866" y="3073534"/>
                <a:ext cx="31499" cy="26898"/>
                <a:chOff x="4220866" y="3073534"/>
                <a:chExt cx="31499" cy="26898"/>
              </a:xfrm>
            </p:grpSpPr>
            <p:sp>
              <p:nvSpPr>
                <p:cNvPr id="3875" name="Google Shape;3875;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6"/>
              <p:cNvGrpSpPr/>
              <p:nvPr/>
            </p:nvGrpSpPr>
            <p:grpSpPr>
              <a:xfrm>
                <a:off x="3869702" y="3230323"/>
                <a:ext cx="31499" cy="26906"/>
                <a:chOff x="3869702" y="3230323"/>
                <a:chExt cx="31499" cy="26906"/>
              </a:xfrm>
            </p:grpSpPr>
            <p:sp>
              <p:nvSpPr>
                <p:cNvPr id="3878" name="Google Shape;3878;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0" name="Google Shape;3880;p66"/>
            <p:cNvGrpSpPr/>
            <p:nvPr/>
          </p:nvGrpSpPr>
          <p:grpSpPr>
            <a:xfrm>
              <a:off x="4271383" y="3065882"/>
              <a:ext cx="304556" cy="341663"/>
              <a:chOff x="4271383" y="3065882"/>
              <a:chExt cx="304556" cy="341663"/>
            </a:xfrm>
          </p:grpSpPr>
          <p:grpSp>
            <p:nvGrpSpPr>
              <p:cNvPr id="3881" name="Google Shape;3881;p66"/>
              <p:cNvGrpSpPr/>
              <p:nvPr/>
            </p:nvGrpSpPr>
            <p:grpSpPr>
              <a:xfrm>
                <a:off x="4293838" y="3078639"/>
                <a:ext cx="269353" cy="311973"/>
                <a:chOff x="4293838" y="3078639"/>
                <a:chExt cx="269353" cy="311973"/>
              </a:xfrm>
            </p:grpSpPr>
            <p:sp>
              <p:nvSpPr>
                <p:cNvPr id="3882" name="Google Shape;3882;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66"/>
              <p:cNvGrpSpPr/>
              <p:nvPr/>
            </p:nvGrpSpPr>
            <p:grpSpPr>
              <a:xfrm>
                <a:off x="4538164" y="3342061"/>
                <a:ext cx="37776" cy="32380"/>
                <a:chOff x="4538164" y="3342061"/>
                <a:chExt cx="37776" cy="32380"/>
              </a:xfrm>
            </p:grpSpPr>
            <p:sp>
              <p:nvSpPr>
                <p:cNvPr id="3900" name="Google Shape;3900;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66"/>
              <p:cNvGrpSpPr/>
              <p:nvPr/>
            </p:nvGrpSpPr>
            <p:grpSpPr>
              <a:xfrm>
                <a:off x="4271383" y="3194742"/>
                <a:ext cx="37783" cy="32420"/>
                <a:chOff x="4271383" y="3194742"/>
                <a:chExt cx="37783" cy="32420"/>
              </a:xfrm>
            </p:grpSpPr>
            <p:sp>
              <p:nvSpPr>
                <p:cNvPr id="3903" name="Google Shape;3903;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66"/>
              <p:cNvGrpSpPr/>
              <p:nvPr/>
            </p:nvGrpSpPr>
            <p:grpSpPr>
              <a:xfrm>
                <a:off x="4284416" y="3084058"/>
                <a:ext cx="37783" cy="32357"/>
                <a:chOff x="4284416" y="3084058"/>
                <a:chExt cx="37783" cy="32357"/>
              </a:xfrm>
            </p:grpSpPr>
            <p:sp>
              <p:nvSpPr>
                <p:cNvPr id="3906" name="Google Shape;3906;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6"/>
              <p:cNvGrpSpPr/>
              <p:nvPr/>
            </p:nvGrpSpPr>
            <p:grpSpPr>
              <a:xfrm>
                <a:off x="4478697" y="3297561"/>
                <a:ext cx="37776" cy="32451"/>
                <a:chOff x="4478697" y="3297561"/>
                <a:chExt cx="37776" cy="32451"/>
              </a:xfrm>
            </p:grpSpPr>
            <p:sp>
              <p:nvSpPr>
                <p:cNvPr id="3909" name="Google Shape;3909;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6"/>
              <p:cNvGrpSpPr/>
              <p:nvPr/>
            </p:nvGrpSpPr>
            <p:grpSpPr>
              <a:xfrm>
                <a:off x="4411813" y="3331711"/>
                <a:ext cx="37776" cy="32451"/>
                <a:chOff x="4411813" y="3331711"/>
                <a:chExt cx="37776" cy="32451"/>
              </a:xfrm>
            </p:grpSpPr>
            <p:sp>
              <p:nvSpPr>
                <p:cNvPr id="3912" name="Google Shape;3912;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6"/>
              <p:cNvGrpSpPr/>
              <p:nvPr/>
            </p:nvGrpSpPr>
            <p:grpSpPr>
              <a:xfrm>
                <a:off x="4337984" y="3375188"/>
                <a:ext cx="37776" cy="32357"/>
                <a:chOff x="4337984" y="3375188"/>
                <a:chExt cx="37776" cy="32357"/>
              </a:xfrm>
            </p:grpSpPr>
            <p:sp>
              <p:nvSpPr>
                <p:cNvPr id="3915" name="Google Shape;3915;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6"/>
              <p:cNvGrpSpPr/>
              <p:nvPr/>
            </p:nvGrpSpPr>
            <p:grpSpPr>
              <a:xfrm>
                <a:off x="4494867" y="3090530"/>
                <a:ext cx="37878" cy="32451"/>
                <a:chOff x="4494867" y="3090530"/>
                <a:chExt cx="37878" cy="32451"/>
              </a:xfrm>
            </p:grpSpPr>
            <p:sp>
              <p:nvSpPr>
                <p:cNvPr id="3918" name="Google Shape;3918;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6"/>
              <p:cNvGrpSpPr/>
              <p:nvPr/>
            </p:nvGrpSpPr>
            <p:grpSpPr>
              <a:xfrm>
                <a:off x="4525124" y="3207774"/>
                <a:ext cx="37783" cy="32420"/>
                <a:chOff x="4525124" y="3207774"/>
                <a:chExt cx="37783" cy="32420"/>
              </a:xfrm>
            </p:grpSpPr>
            <p:sp>
              <p:nvSpPr>
                <p:cNvPr id="3921" name="Google Shape;3921;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6"/>
              <p:cNvGrpSpPr/>
              <p:nvPr/>
            </p:nvGrpSpPr>
            <p:grpSpPr>
              <a:xfrm>
                <a:off x="4440544" y="3176479"/>
                <a:ext cx="31499" cy="26898"/>
                <a:chOff x="4440544" y="3176479"/>
                <a:chExt cx="31499" cy="26898"/>
              </a:xfrm>
            </p:grpSpPr>
            <p:sp>
              <p:nvSpPr>
                <p:cNvPr id="3924" name="Google Shape;3924;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6"/>
              <p:cNvGrpSpPr/>
              <p:nvPr/>
            </p:nvGrpSpPr>
            <p:grpSpPr>
              <a:xfrm>
                <a:off x="4350545" y="3156400"/>
                <a:ext cx="31405" cy="27001"/>
                <a:chOff x="4350545" y="3156400"/>
                <a:chExt cx="31405" cy="27001"/>
              </a:xfrm>
            </p:grpSpPr>
            <p:sp>
              <p:nvSpPr>
                <p:cNvPr id="3927" name="Google Shape;3927;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6"/>
              <p:cNvGrpSpPr/>
              <p:nvPr/>
            </p:nvGrpSpPr>
            <p:grpSpPr>
              <a:xfrm>
                <a:off x="4376703" y="3255058"/>
                <a:ext cx="31405" cy="27001"/>
                <a:chOff x="4376703" y="3255058"/>
                <a:chExt cx="31405" cy="27001"/>
              </a:xfrm>
            </p:grpSpPr>
            <p:sp>
              <p:nvSpPr>
                <p:cNvPr id="3930" name="Google Shape;3930;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6"/>
              <p:cNvGrpSpPr/>
              <p:nvPr/>
            </p:nvGrpSpPr>
            <p:grpSpPr>
              <a:xfrm>
                <a:off x="4331322" y="3283656"/>
                <a:ext cx="31405" cy="26945"/>
                <a:chOff x="4331322" y="3283656"/>
                <a:chExt cx="31405" cy="26945"/>
              </a:xfrm>
            </p:grpSpPr>
            <p:sp>
              <p:nvSpPr>
                <p:cNvPr id="3933" name="Google Shape;3933;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66"/>
              <p:cNvGrpSpPr/>
              <p:nvPr/>
            </p:nvGrpSpPr>
            <p:grpSpPr>
              <a:xfrm>
                <a:off x="4380510" y="3065882"/>
                <a:ext cx="31405" cy="26938"/>
                <a:chOff x="4380510" y="3065882"/>
                <a:chExt cx="31405" cy="26938"/>
              </a:xfrm>
            </p:grpSpPr>
            <p:sp>
              <p:nvSpPr>
                <p:cNvPr id="3936" name="Google Shape;3936;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8" name="Google Shape;3938;p66"/>
            <p:cNvGrpSpPr/>
            <p:nvPr/>
          </p:nvGrpSpPr>
          <p:grpSpPr>
            <a:xfrm>
              <a:off x="4558998" y="3188237"/>
              <a:ext cx="1280131" cy="1052746"/>
              <a:chOff x="4558998" y="3188237"/>
              <a:chExt cx="1280131" cy="1052746"/>
            </a:xfrm>
          </p:grpSpPr>
          <p:sp>
            <p:nvSpPr>
              <p:cNvPr id="3939" name="Google Shape;3939;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66"/>
              <p:cNvGrpSpPr/>
              <p:nvPr/>
            </p:nvGrpSpPr>
            <p:grpSpPr>
              <a:xfrm>
                <a:off x="4579164" y="3203653"/>
                <a:ext cx="1244833" cy="1020397"/>
                <a:chOff x="4579164" y="3203653"/>
                <a:chExt cx="1244833" cy="1020397"/>
              </a:xfrm>
            </p:grpSpPr>
            <p:sp>
              <p:nvSpPr>
                <p:cNvPr id="3941" name="Google Shape;3941;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3" name="Google Shape;3943;p66"/>
                <p:cNvGrpSpPr/>
                <p:nvPr/>
              </p:nvGrpSpPr>
              <p:grpSpPr>
                <a:xfrm>
                  <a:off x="4579164" y="3203653"/>
                  <a:ext cx="1244833" cy="1020397"/>
                  <a:chOff x="4579164" y="3203653"/>
                  <a:chExt cx="1244833" cy="1020397"/>
                </a:xfrm>
              </p:grpSpPr>
              <p:sp>
                <p:nvSpPr>
                  <p:cNvPr id="3944" name="Google Shape;3944;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6" name="Google Shape;3946;p66"/>
                  <p:cNvGrpSpPr/>
                  <p:nvPr/>
                </p:nvGrpSpPr>
                <p:grpSpPr>
                  <a:xfrm>
                    <a:off x="4579164" y="3203653"/>
                    <a:ext cx="1244833" cy="1020397"/>
                    <a:chOff x="4579164" y="3203653"/>
                    <a:chExt cx="1244833" cy="1020397"/>
                  </a:xfrm>
                </p:grpSpPr>
                <p:sp>
                  <p:nvSpPr>
                    <p:cNvPr id="3947" name="Google Shape;3947;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5" name="Google Shape;3955;p66"/>
                    <p:cNvGrpSpPr/>
                    <p:nvPr/>
                  </p:nvGrpSpPr>
                  <p:grpSpPr>
                    <a:xfrm>
                      <a:off x="4579164" y="3203653"/>
                      <a:ext cx="1244833" cy="1020397"/>
                      <a:chOff x="4579164" y="3203653"/>
                      <a:chExt cx="1244833" cy="1020397"/>
                    </a:xfrm>
                  </p:grpSpPr>
                  <p:sp>
                    <p:nvSpPr>
                      <p:cNvPr id="3956" name="Google Shape;3956;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0" name="Google Shape;3970;p66"/>
                      <p:cNvGrpSpPr/>
                      <p:nvPr/>
                    </p:nvGrpSpPr>
                    <p:grpSpPr>
                      <a:xfrm>
                        <a:off x="4579164" y="3203653"/>
                        <a:ext cx="1244833" cy="1020397"/>
                        <a:chOff x="4579164" y="3203653"/>
                        <a:chExt cx="1244833" cy="1020397"/>
                      </a:xfrm>
                    </p:grpSpPr>
                    <p:sp>
                      <p:nvSpPr>
                        <p:cNvPr id="3971" name="Google Shape;3971;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66"/>
                        <p:cNvGrpSpPr/>
                        <p:nvPr/>
                      </p:nvGrpSpPr>
                      <p:grpSpPr>
                        <a:xfrm>
                          <a:off x="4579164" y="3203653"/>
                          <a:ext cx="1244833" cy="1020397"/>
                          <a:chOff x="4579164" y="3203653"/>
                          <a:chExt cx="1244833" cy="1020397"/>
                        </a:xfrm>
                      </p:grpSpPr>
                      <p:sp>
                        <p:nvSpPr>
                          <p:cNvPr id="3996" name="Google Shape;3996;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7" name="Google Shape;3997;p66"/>
                          <p:cNvGrpSpPr/>
                          <p:nvPr/>
                        </p:nvGrpSpPr>
                        <p:grpSpPr>
                          <a:xfrm>
                            <a:off x="4579164" y="3203653"/>
                            <a:ext cx="1244833" cy="1020397"/>
                            <a:chOff x="4579164" y="3203653"/>
                            <a:chExt cx="1244833" cy="1020397"/>
                          </a:xfrm>
                        </p:grpSpPr>
                        <p:sp>
                          <p:nvSpPr>
                            <p:cNvPr id="3998" name="Google Shape;3998;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66"/>
                            <p:cNvGrpSpPr/>
                            <p:nvPr/>
                          </p:nvGrpSpPr>
                          <p:grpSpPr>
                            <a:xfrm>
                              <a:off x="4579164" y="3203653"/>
                              <a:ext cx="1244833" cy="1020397"/>
                              <a:chOff x="4579164" y="3203653"/>
                              <a:chExt cx="1244833" cy="1020397"/>
                            </a:xfrm>
                          </p:grpSpPr>
                          <p:sp>
                            <p:nvSpPr>
                              <p:cNvPr id="4006" name="Google Shape;4006;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9" name="Google Shape;4019;p66"/>
                              <p:cNvGrpSpPr/>
                              <p:nvPr/>
                            </p:nvGrpSpPr>
                            <p:grpSpPr>
                              <a:xfrm>
                                <a:off x="4579164" y="3203653"/>
                                <a:ext cx="1244833" cy="1020397"/>
                                <a:chOff x="4579164" y="3203653"/>
                                <a:chExt cx="1244833" cy="1020397"/>
                              </a:xfrm>
                            </p:grpSpPr>
                            <p:sp>
                              <p:nvSpPr>
                                <p:cNvPr id="4020" name="Google Shape;4020;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7" name="Google Shape;4027;p66"/>
                                <p:cNvGrpSpPr/>
                                <p:nvPr/>
                              </p:nvGrpSpPr>
                              <p:grpSpPr>
                                <a:xfrm>
                                  <a:off x="4579164" y="3203653"/>
                                  <a:ext cx="1244833" cy="1020397"/>
                                  <a:chOff x="4579164" y="3203653"/>
                                  <a:chExt cx="1244833" cy="1020397"/>
                                </a:xfrm>
                              </p:grpSpPr>
                              <p:sp>
                                <p:nvSpPr>
                                  <p:cNvPr id="4028" name="Google Shape;4028;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3" name="Google Shape;4033;p66"/>
                                  <p:cNvGrpSpPr/>
                                  <p:nvPr/>
                                </p:nvGrpSpPr>
                                <p:grpSpPr>
                                  <a:xfrm>
                                    <a:off x="4579164" y="3203653"/>
                                    <a:ext cx="1244833" cy="1020397"/>
                                    <a:chOff x="4579164" y="3203653"/>
                                    <a:chExt cx="1244833" cy="1020397"/>
                                  </a:xfrm>
                                </p:grpSpPr>
                                <p:sp>
                                  <p:nvSpPr>
                                    <p:cNvPr id="4034" name="Google Shape;4034;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38" name="Google Shape;4038;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41" name="Google Shape;4041;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42" name="Google Shape;4042;p66"/>
              <p:cNvGrpSpPr/>
              <p:nvPr/>
            </p:nvGrpSpPr>
            <p:grpSpPr>
              <a:xfrm>
                <a:off x="4595437" y="3598775"/>
                <a:ext cx="37776" cy="32451"/>
                <a:chOff x="4595437" y="3598775"/>
                <a:chExt cx="37776" cy="32451"/>
              </a:xfrm>
            </p:grpSpPr>
            <p:sp>
              <p:nvSpPr>
                <p:cNvPr id="4043" name="Google Shape;4043;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6"/>
              <p:cNvGrpSpPr/>
              <p:nvPr/>
            </p:nvGrpSpPr>
            <p:grpSpPr>
              <a:xfrm>
                <a:off x="4641864" y="3524443"/>
                <a:ext cx="37776" cy="32380"/>
                <a:chOff x="4641864" y="3524443"/>
                <a:chExt cx="37776" cy="32380"/>
              </a:xfrm>
            </p:grpSpPr>
            <p:sp>
              <p:nvSpPr>
                <p:cNvPr id="4046" name="Google Shape;4046;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6"/>
              <p:cNvGrpSpPr/>
              <p:nvPr/>
            </p:nvGrpSpPr>
            <p:grpSpPr>
              <a:xfrm>
                <a:off x="4648431" y="3893901"/>
                <a:ext cx="37776" cy="32357"/>
                <a:chOff x="4648431" y="3893901"/>
                <a:chExt cx="37776" cy="32357"/>
              </a:xfrm>
            </p:grpSpPr>
            <p:sp>
              <p:nvSpPr>
                <p:cNvPr id="4049" name="Google Shape;4049;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6"/>
              <p:cNvGrpSpPr/>
              <p:nvPr/>
            </p:nvGrpSpPr>
            <p:grpSpPr>
              <a:xfrm>
                <a:off x="4567752" y="3722908"/>
                <a:ext cx="37870" cy="32380"/>
                <a:chOff x="4567752" y="3722908"/>
                <a:chExt cx="37870" cy="32380"/>
              </a:xfrm>
            </p:grpSpPr>
            <p:sp>
              <p:nvSpPr>
                <p:cNvPr id="4052" name="Google Shape;4052;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6"/>
              <p:cNvGrpSpPr/>
              <p:nvPr/>
            </p:nvGrpSpPr>
            <p:grpSpPr>
              <a:xfrm>
                <a:off x="4617506" y="3652052"/>
                <a:ext cx="37783" cy="32357"/>
                <a:chOff x="4617506" y="3652052"/>
                <a:chExt cx="37783" cy="32357"/>
              </a:xfrm>
            </p:grpSpPr>
            <p:sp>
              <p:nvSpPr>
                <p:cNvPr id="4055" name="Google Shape;4055;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6"/>
              <p:cNvGrpSpPr/>
              <p:nvPr/>
            </p:nvGrpSpPr>
            <p:grpSpPr>
              <a:xfrm>
                <a:off x="4739005" y="3554149"/>
                <a:ext cx="37870" cy="32357"/>
                <a:chOff x="4739005" y="3554149"/>
                <a:chExt cx="37870" cy="32357"/>
              </a:xfrm>
            </p:grpSpPr>
            <p:sp>
              <p:nvSpPr>
                <p:cNvPr id="4058" name="Google Shape;4058;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6"/>
              <p:cNvGrpSpPr/>
              <p:nvPr/>
            </p:nvGrpSpPr>
            <p:grpSpPr>
              <a:xfrm>
                <a:off x="4806557" y="3630258"/>
                <a:ext cx="37776" cy="32364"/>
                <a:chOff x="4806557" y="3630258"/>
                <a:chExt cx="37776" cy="32364"/>
              </a:xfrm>
            </p:grpSpPr>
            <p:sp>
              <p:nvSpPr>
                <p:cNvPr id="4061" name="Google Shape;4061;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6"/>
              <p:cNvGrpSpPr/>
              <p:nvPr/>
            </p:nvGrpSpPr>
            <p:grpSpPr>
              <a:xfrm>
                <a:off x="4737007" y="4004357"/>
                <a:ext cx="37870" cy="32357"/>
                <a:chOff x="4737007" y="4004357"/>
                <a:chExt cx="37870" cy="32357"/>
              </a:xfrm>
            </p:grpSpPr>
            <p:sp>
              <p:nvSpPr>
                <p:cNvPr id="4064" name="Google Shape;4064;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6"/>
              <p:cNvGrpSpPr/>
              <p:nvPr/>
            </p:nvGrpSpPr>
            <p:grpSpPr>
              <a:xfrm>
                <a:off x="4773634" y="4208627"/>
                <a:ext cx="37776" cy="32357"/>
                <a:chOff x="4773634" y="4208627"/>
                <a:chExt cx="37776" cy="32357"/>
              </a:xfrm>
            </p:grpSpPr>
            <p:sp>
              <p:nvSpPr>
                <p:cNvPr id="4067" name="Google Shape;4067;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6"/>
              <p:cNvGrpSpPr/>
              <p:nvPr/>
            </p:nvGrpSpPr>
            <p:grpSpPr>
              <a:xfrm>
                <a:off x="4888282" y="4074764"/>
                <a:ext cx="37776" cy="32451"/>
                <a:chOff x="4888282" y="4074764"/>
                <a:chExt cx="37776" cy="32451"/>
              </a:xfrm>
            </p:grpSpPr>
            <p:sp>
              <p:nvSpPr>
                <p:cNvPr id="4070" name="Google Shape;4070;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6"/>
              <p:cNvGrpSpPr/>
              <p:nvPr/>
            </p:nvGrpSpPr>
            <p:grpSpPr>
              <a:xfrm>
                <a:off x="4901315" y="3804271"/>
                <a:ext cx="37776" cy="32364"/>
                <a:chOff x="4901315" y="3804271"/>
                <a:chExt cx="37776" cy="32364"/>
              </a:xfrm>
            </p:grpSpPr>
            <p:sp>
              <p:nvSpPr>
                <p:cNvPr id="4073" name="Google Shape;4073;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6"/>
              <p:cNvGrpSpPr/>
              <p:nvPr/>
            </p:nvGrpSpPr>
            <p:grpSpPr>
              <a:xfrm>
                <a:off x="4866394" y="3715035"/>
                <a:ext cx="37846" cy="32357"/>
                <a:chOff x="4866394" y="3715035"/>
                <a:chExt cx="37846" cy="32357"/>
              </a:xfrm>
            </p:grpSpPr>
            <p:sp>
              <p:nvSpPr>
                <p:cNvPr id="4076" name="Google Shape;4076;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6"/>
              <p:cNvGrpSpPr/>
              <p:nvPr/>
            </p:nvGrpSpPr>
            <p:grpSpPr>
              <a:xfrm>
                <a:off x="4979233" y="3839798"/>
                <a:ext cx="37878" cy="32420"/>
                <a:chOff x="4979233" y="3839798"/>
                <a:chExt cx="37878" cy="32420"/>
              </a:xfrm>
            </p:grpSpPr>
            <p:sp>
              <p:nvSpPr>
                <p:cNvPr id="4079" name="Google Shape;4079;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6"/>
              <p:cNvGrpSpPr/>
              <p:nvPr/>
            </p:nvGrpSpPr>
            <p:grpSpPr>
              <a:xfrm>
                <a:off x="4790662" y="3679147"/>
                <a:ext cx="37783" cy="32380"/>
                <a:chOff x="4790662" y="3679147"/>
                <a:chExt cx="37783" cy="32380"/>
              </a:xfrm>
            </p:grpSpPr>
            <p:sp>
              <p:nvSpPr>
                <p:cNvPr id="4082" name="Google Shape;4082;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6"/>
              <p:cNvGrpSpPr/>
              <p:nvPr/>
            </p:nvGrpSpPr>
            <p:grpSpPr>
              <a:xfrm>
                <a:off x="4857263" y="3557861"/>
                <a:ext cx="37776" cy="32357"/>
                <a:chOff x="4857263" y="3557861"/>
                <a:chExt cx="37776" cy="32357"/>
              </a:xfrm>
            </p:grpSpPr>
            <p:sp>
              <p:nvSpPr>
                <p:cNvPr id="4085" name="Google Shape;4085;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6"/>
              <p:cNvGrpSpPr/>
              <p:nvPr/>
            </p:nvGrpSpPr>
            <p:grpSpPr>
              <a:xfrm>
                <a:off x="4883902" y="3648033"/>
                <a:ext cx="37783" cy="32380"/>
                <a:chOff x="4883902" y="3648033"/>
                <a:chExt cx="37783" cy="32380"/>
              </a:xfrm>
            </p:grpSpPr>
            <p:sp>
              <p:nvSpPr>
                <p:cNvPr id="4088" name="Google Shape;4088;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6"/>
              <p:cNvGrpSpPr/>
              <p:nvPr/>
            </p:nvGrpSpPr>
            <p:grpSpPr>
              <a:xfrm>
                <a:off x="4907780" y="3347220"/>
                <a:ext cx="37878" cy="32357"/>
                <a:chOff x="4907780" y="3347220"/>
                <a:chExt cx="37878" cy="32357"/>
              </a:xfrm>
            </p:grpSpPr>
            <p:sp>
              <p:nvSpPr>
                <p:cNvPr id="4091" name="Google Shape;4091;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66"/>
              <p:cNvGrpSpPr/>
              <p:nvPr/>
            </p:nvGrpSpPr>
            <p:grpSpPr>
              <a:xfrm>
                <a:off x="5065048" y="3738150"/>
                <a:ext cx="37783" cy="32364"/>
                <a:chOff x="5065048" y="3738150"/>
                <a:chExt cx="37783" cy="32364"/>
              </a:xfrm>
            </p:grpSpPr>
            <p:sp>
              <p:nvSpPr>
                <p:cNvPr id="4094" name="Google Shape;4094;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66"/>
              <p:cNvGrpSpPr/>
              <p:nvPr/>
            </p:nvGrpSpPr>
            <p:grpSpPr>
              <a:xfrm>
                <a:off x="5071616" y="3284615"/>
                <a:ext cx="37783" cy="32357"/>
                <a:chOff x="5071616" y="3284615"/>
                <a:chExt cx="37783" cy="32357"/>
              </a:xfrm>
            </p:grpSpPr>
            <p:sp>
              <p:nvSpPr>
                <p:cNvPr id="4097" name="Google Shape;4097;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66"/>
              <p:cNvGrpSpPr/>
              <p:nvPr/>
            </p:nvGrpSpPr>
            <p:grpSpPr>
              <a:xfrm>
                <a:off x="5389291" y="3759921"/>
                <a:ext cx="37783" cy="32380"/>
                <a:chOff x="5389291" y="3759921"/>
                <a:chExt cx="37783" cy="32380"/>
              </a:xfrm>
            </p:grpSpPr>
            <p:sp>
              <p:nvSpPr>
                <p:cNvPr id="4100" name="Google Shape;4100;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66"/>
              <p:cNvGrpSpPr/>
              <p:nvPr/>
            </p:nvGrpSpPr>
            <p:grpSpPr>
              <a:xfrm>
                <a:off x="5431534" y="3632932"/>
                <a:ext cx="37878" cy="32451"/>
                <a:chOff x="5431534" y="3632932"/>
                <a:chExt cx="37878" cy="32451"/>
              </a:xfrm>
            </p:grpSpPr>
            <p:sp>
              <p:nvSpPr>
                <p:cNvPr id="4103" name="Google Shape;4103;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66"/>
              <p:cNvGrpSpPr/>
              <p:nvPr/>
            </p:nvGrpSpPr>
            <p:grpSpPr>
              <a:xfrm>
                <a:off x="5540755" y="3544829"/>
                <a:ext cx="37783" cy="32357"/>
                <a:chOff x="5540755" y="3544829"/>
                <a:chExt cx="37783" cy="32357"/>
              </a:xfrm>
            </p:grpSpPr>
            <p:sp>
              <p:nvSpPr>
                <p:cNvPr id="4106" name="Google Shape;4106;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66"/>
              <p:cNvGrpSpPr/>
              <p:nvPr/>
            </p:nvGrpSpPr>
            <p:grpSpPr>
              <a:xfrm>
                <a:off x="5579293" y="3412107"/>
                <a:ext cx="37776" cy="32357"/>
                <a:chOff x="5579293" y="3412107"/>
                <a:chExt cx="37776" cy="32357"/>
              </a:xfrm>
            </p:grpSpPr>
            <p:sp>
              <p:nvSpPr>
                <p:cNvPr id="4109" name="Google Shape;4109;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6"/>
              <p:cNvGrpSpPr/>
              <p:nvPr/>
            </p:nvGrpSpPr>
            <p:grpSpPr>
              <a:xfrm>
                <a:off x="5801346" y="3284615"/>
                <a:ext cx="37783" cy="32357"/>
                <a:chOff x="5801346" y="3284615"/>
                <a:chExt cx="37783" cy="32357"/>
              </a:xfrm>
            </p:grpSpPr>
            <p:sp>
              <p:nvSpPr>
                <p:cNvPr id="4112" name="Google Shape;4112;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66"/>
              <p:cNvGrpSpPr/>
              <p:nvPr/>
            </p:nvGrpSpPr>
            <p:grpSpPr>
              <a:xfrm>
                <a:off x="5763578" y="3399067"/>
                <a:ext cx="37776" cy="32364"/>
                <a:chOff x="5763578" y="3399067"/>
                <a:chExt cx="37776" cy="32364"/>
              </a:xfrm>
            </p:grpSpPr>
            <p:sp>
              <p:nvSpPr>
                <p:cNvPr id="4115" name="Google Shape;4115;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66"/>
              <p:cNvGrpSpPr/>
              <p:nvPr/>
            </p:nvGrpSpPr>
            <p:grpSpPr>
              <a:xfrm>
                <a:off x="5395858" y="3230952"/>
                <a:ext cx="37776" cy="32364"/>
                <a:chOff x="5395858" y="3230952"/>
                <a:chExt cx="37776" cy="32364"/>
              </a:xfrm>
            </p:grpSpPr>
            <p:sp>
              <p:nvSpPr>
                <p:cNvPr id="4118" name="Google Shape;4118;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5264088" y="3188237"/>
                <a:ext cx="37776" cy="32357"/>
                <a:chOff x="5264088" y="3188237"/>
                <a:chExt cx="37776" cy="32357"/>
              </a:xfrm>
            </p:grpSpPr>
            <p:sp>
              <p:nvSpPr>
                <p:cNvPr id="4121" name="Google Shape;4121;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6"/>
              <p:cNvGrpSpPr/>
              <p:nvPr/>
            </p:nvGrpSpPr>
            <p:grpSpPr>
              <a:xfrm>
                <a:off x="5585758" y="3237425"/>
                <a:ext cx="37878" cy="32357"/>
                <a:chOff x="5585758" y="3237425"/>
                <a:chExt cx="37878" cy="32357"/>
              </a:xfrm>
            </p:grpSpPr>
            <p:sp>
              <p:nvSpPr>
                <p:cNvPr id="4124" name="Google Shape;4124;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66"/>
              <p:cNvGrpSpPr/>
              <p:nvPr/>
            </p:nvGrpSpPr>
            <p:grpSpPr>
              <a:xfrm>
                <a:off x="4874196" y="3291088"/>
                <a:ext cx="37878" cy="32451"/>
                <a:chOff x="4874196" y="3291088"/>
                <a:chExt cx="37878" cy="32451"/>
              </a:xfrm>
            </p:grpSpPr>
            <p:sp>
              <p:nvSpPr>
                <p:cNvPr id="4127" name="Google Shape;4127;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6"/>
              <p:cNvGrpSpPr/>
              <p:nvPr/>
            </p:nvGrpSpPr>
            <p:grpSpPr>
              <a:xfrm>
                <a:off x="5197770" y="3785466"/>
                <a:ext cx="37783" cy="32427"/>
                <a:chOff x="5197770" y="3785466"/>
                <a:chExt cx="37783" cy="32427"/>
              </a:xfrm>
            </p:grpSpPr>
            <p:sp>
              <p:nvSpPr>
                <p:cNvPr id="4130" name="Google Shape;4130;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6"/>
              <p:cNvGrpSpPr/>
              <p:nvPr/>
            </p:nvGrpSpPr>
            <p:grpSpPr>
              <a:xfrm>
                <a:off x="5177699" y="3492117"/>
                <a:ext cx="37776" cy="32357"/>
                <a:chOff x="5177699" y="3492117"/>
                <a:chExt cx="37776" cy="32357"/>
              </a:xfrm>
            </p:grpSpPr>
            <p:sp>
              <p:nvSpPr>
                <p:cNvPr id="4133" name="Google Shape;4133;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6"/>
              <p:cNvGrpSpPr/>
              <p:nvPr/>
            </p:nvGrpSpPr>
            <p:grpSpPr>
              <a:xfrm>
                <a:off x="5349431" y="3622346"/>
                <a:ext cx="37870" cy="32380"/>
                <a:chOff x="5349431" y="3622346"/>
                <a:chExt cx="37870" cy="32380"/>
              </a:xfrm>
            </p:grpSpPr>
            <p:sp>
              <p:nvSpPr>
                <p:cNvPr id="4136" name="Google Shape;4136;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6"/>
              <p:cNvGrpSpPr/>
              <p:nvPr/>
            </p:nvGrpSpPr>
            <p:grpSpPr>
              <a:xfrm>
                <a:off x="5068855" y="3563980"/>
                <a:ext cx="53954" cy="46223"/>
                <a:chOff x="5068855" y="3563980"/>
                <a:chExt cx="53954" cy="46223"/>
              </a:xfrm>
            </p:grpSpPr>
            <p:sp>
              <p:nvSpPr>
                <p:cNvPr id="4139" name="Google Shape;4139;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6"/>
              <p:cNvGrpSpPr/>
              <p:nvPr/>
            </p:nvGrpSpPr>
            <p:grpSpPr>
              <a:xfrm>
                <a:off x="5037654" y="3392507"/>
                <a:ext cx="37870" cy="32451"/>
                <a:chOff x="5037654" y="3392507"/>
                <a:chExt cx="37870" cy="32451"/>
              </a:xfrm>
            </p:grpSpPr>
            <p:sp>
              <p:nvSpPr>
                <p:cNvPr id="4142" name="Google Shape;4142;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6"/>
              <p:cNvGrpSpPr/>
              <p:nvPr/>
            </p:nvGrpSpPr>
            <p:grpSpPr>
              <a:xfrm>
                <a:off x="5456560" y="3368629"/>
                <a:ext cx="37870" cy="32451"/>
                <a:chOff x="5456560" y="3368629"/>
                <a:chExt cx="37870" cy="32451"/>
              </a:xfrm>
            </p:grpSpPr>
            <p:sp>
              <p:nvSpPr>
                <p:cNvPr id="4145" name="Google Shape;4145;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6"/>
              <p:cNvGrpSpPr/>
              <p:nvPr/>
            </p:nvGrpSpPr>
            <p:grpSpPr>
              <a:xfrm>
                <a:off x="4755749" y="3501516"/>
                <a:ext cx="46246" cy="39608"/>
                <a:chOff x="4755749" y="3501516"/>
                <a:chExt cx="46246" cy="39608"/>
              </a:xfrm>
            </p:grpSpPr>
            <p:sp>
              <p:nvSpPr>
                <p:cNvPr id="4148" name="Google Shape;4148;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6"/>
              <p:cNvGrpSpPr/>
              <p:nvPr/>
            </p:nvGrpSpPr>
            <p:grpSpPr>
              <a:xfrm>
                <a:off x="4681346" y="3485582"/>
                <a:ext cx="37783" cy="32427"/>
                <a:chOff x="4681346" y="3485582"/>
                <a:chExt cx="37783" cy="32427"/>
              </a:xfrm>
            </p:grpSpPr>
            <p:sp>
              <p:nvSpPr>
                <p:cNvPr id="4151" name="Google Shape;4151;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6"/>
              <p:cNvGrpSpPr/>
              <p:nvPr/>
            </p:nvGrpSpPr>
            <p:grpSpPr>
              <a:xfrm>
                <a:off x="4767067" y="3291088"/>
                <a:ext cx="37878" cy="32451"/>
                <a:chOff x="4767067" y="3291088"/>
                <a:chExt cx="37878" cy="32451"/>
              </a:xfrm>
            </p:grpSpPr>
            <p:sp>
              <p:nvSpPr>
                <p:cNvPr id="4154" name="Google Shape;4154;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6"/>
              <p:cNvGrpSpPr/>
              <p:nvPr/>
            </p:nvGrpSpPr>
            <p:grpSpPr>
              <a:xfrm>
                <a:off x="4687819" y="3405539"/>
                <a:ext cx="37776" cy="32451"/>
                <a:chOff x="4687819" y="3405539"/>
                <a:chExt cx="37776" cy="32451"/>
              </a:xfrm>
            </p:grpSpPr>
            <p:sp>
              <p:nvSpPr>
                <p:cNvPr id="4157" name="Google Shape;4157;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6"/>
              <p:cNvGrpSpPr/>
              <p:nvPr/>
            </p:nvGrpSpPr>
            <p:grpSpPr>
              <a:xfrm>
                <a:off x="4923101" y="3444809"/>
                <a:ext cx="52813" cy="45318"/>
                <a:chOff x="4923101" y="3444809"/>
                <a:chExt cx="52813" cy="45318"/>
              </a:xfrm>
            </p:grpSpPr>
            <p:sp>
              <p:nvSpPr>
                <p:cNvPr id="4160" name="Google Shape;4160;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6"/>
              <p:cNvGrpSpPr/>
              <p:nvPr/>
            </p:nvGrpSpPr>
            <p:grpSpPr>
              <a:xfrm>
                <a:off x="4846040" y="3654750"/>
                <a:ext cx="31405" cy="26993"/>
                <a:chOff x="4846040" y="3654750"/>
                <a:chExt cx="31405" cy="26993"/>
              </a:xfrm>
            </p:grpSpPr>
            <p:sp>
              <p:nvSpPr>
                <p:cNvPr id="4163" name="Google Shape;4163;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6"/>
              <p:cNvGrpSpPr/>
              <p:nvPr/>
            </p:nvGrpSpPr>
            <p:grpSpPr>
              <a:xfrm>
                <a:off x="4925673" y="3691700"/>
                <a:ext cx="40253" cy="34472"/>
                <a:chOff x="4925673" y="3691700"/>
                <a:chExt cx="40253" cy="34472"/>
              </a:xfrm>
            </p:grpSpPr>
            <p:sp>
              <p:nvSpPr>
                <p:cNvPr id="4166" name="Google Shape;4166;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6"/>
              <p:cNvGrpSpPr/>
              <p:nvPr/>
            </p:nvGrpSpPr>
            <p:grpSpPr>
              <a:xfrm>
                <a:off x="4894653" y="3740848"/>
                <a:ext cx="31405" cy="26906"/>
                <a:chOff x="4894653" y="3740848"/>
                <a:chExt cx="31405" cy="26906"/>
              </a:xfrm>
            </p:grpSpPr>
            <p:sp>
              <p:nvSpPr>
                <p:cNvPr id="4169" name="Google Shape;4169;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6"/>
              <p:cNvGrpSpPr/>
              <p:nvPr/>
            </p:nvGrpSpPr>
            <p:grpSpPr>
              <a:xfrm>
                <a:off x="4962300" y="3696348"/>
                <a:ext cx="38255" cy="32773"/>
                <a:chOff x="4962300" y="3696348"/>
                <a:chExt cx="38255" cy="32773"/>
              </a:xfrm>
            </p:grpSpPr>
            <p:sp>
              <p:nvSpPr>
                <p:cNvPr id="4172" name="Google Shape;4172;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6"/>
              <p:cNvGrpSpPr/>
              <p:nvPr/>
            </p:nvGrpSpPr>
            <p:grpSpPr>
              <a:xfrm>
                <a:off x="4980185" y="3743349"/>
                <a:ext cx="31499" cy="26969"/>
                <a:chOff x="4980185" y="3743349"/>
                <a:chExt cx="31499" cy="26969"/>
              </a:xfrm>
            </p:grpSpPr>
            <p:sp>
              <p:nvSpPr>
                <p:cNvPr id="4175" name="Google Shape;4175;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6"/>
              <p:cNvGrpSpPr/>
              <p:nvPr/>
            </p:nvGrpSpPr>
            <p:grpSpPr>
              <a:xfrm>
                <a:off x="5013768" y="3734312"/>
                <a:ext cx="31499" cy="26969"/>
                <a:chOff x="5013768" y="3734312"/>
                <a:chExt cx="31499" cy="26969"/>
              </a:xfrm>
            </p:grpSpPr>
            <p:sp>
              <p:nvSpPr>
                <p:cNvPr id="4178" name="Google Shape;4178;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6"/>
              <p:cNvGrpSpPr/>
              <p:nvPr/>
            </p:nvGrpSpPr>
            <p:grpSpPr>
              <a:xfrm>
                <a:off x="5036703" y="3764545"/>
                <a:ext cx="31499" cy="26898"/>
                <a:chOff x="5036703" y="3764545"/>
                <a:chExt cx="31499" cy="26898"/>
              </a:xfrm>
            </p:grpSpPr>
            <p:sp>
              <p:nvSpPr>
                <p:cNvPr id="4181" name="Google Shape;4181;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6"/>
              <p:cNvGrpSpPr/>
              <p:nvPr/>
            </p:nvGrpSpPr>
            <p:grpSpPr>
              <a:xfrm>
                <a:off x="4953546" y="3768352"/>
                <a:ext cx="31405" cy="26898"/>
                <a:chOff x="4953546" y="3768352"/>
                <a:chExt cx="31405" cy="26898"/>
              </a:xfrm>
            </p:grpSpPr>
            <p:sp>
              <p:nvSpPr>
                <p:cNvPr id="4184" name="Google Shape;4184;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6"/>
              <p:cNvGrpSpPr/>
              <p:nvPr/>
            </p:nvGrpSpPr>
            <p:grpSpPr>
              <a:xfrm>
                <a:off x="4964770" y="3814016"/>
                <a:ext cx="31499" cy="26993"/>
                <a:chOff x="4964770" y="3814016"/>
                <a:chExt cx="31499" cy="26993"/>
              </a:xfrm>
            </p:grpSpPr>
            <p:sp>
              <p:nvSpPr>
                <p:cNvPr id="4187" name="Google Shape;4187;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6"/>
              <p:cNvGrpSpPr/>
              <p:nvPr/>
            </p:nvGrpSpPr>
            <p:grpSpPr>
              <a:xfrm>
                <a:off x="4923290" y="3800504"/>
                <a:ext cx="31468" cy="26898"/>
                <a:chOff x="4923290" y="3800504"/>
                <a:chExt cx="31468" cy="26898"/>
              </a:xfrm>
            </p:grpSpPr>
            <p:sp>
              <p:nvSpPr>
                <p:cNvPr id="4190" name="Google Shape;4190;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6"/>
              <p:cNvGrpSpPr/>
              <p:nvPr/>
            </p:nvGrpSpPr>
            <p:grpSpPr>
              <a:xfrm>
                <a:off x="5108534" y="3650943"/>
                <a:ext cx="31405" cy="26993"/>
                <a:chOff x="5108534" y="3650943"/>
                <a:chExt cx="31405" cy="26993"/>
              </a:xfrm>
            </p:grpSpPr>
            <p:sp>
              <p:nvSpPr>
                <p:cNvPr id="4193" name="Google Shape;4193;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66"/>
              <p:cNvGrpSpPr/>
              <p:nvPr/>
            </p:nvGrpSpPr>
            <p:grpSpPr>
              <a:xfrm>
                <a:off x="5119380" y="3760739"/>
                <a:ext cx="31499" cy="26993"/>
                <a:chOff x="5119380" y="3760739"/>
                <a:chExt cx="31499" cy="26993"/>
              </a:xfrm>
            </p:grpSpPr>
            <p:sp>
              <p:nvSpPr>
                <p:cNvPr id="4196" name="Google Shape;4196;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66"/>
              <p:cNvGrpSpPr/>
              <p:nvPr/>
            </p:nvGrpSpPr>
            <p:grpSpPr>
              <a:xfrm>
                <a:off x="5119380" y="3788235"/>
                <a:ext cx="31499" cy="26993"/>
                <a:chOff x="5119380" y="3788235"/>
                <a:chExt cx="31499" cy="26993"/>
              </a:xfrm>
            </p:grpSpPr>
            <p:sp>
              <p:nvSpPr>
                <p:cNvPr id="4199" name="Google Shape;4199;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6"/>
              <p:cNvGrpSpPr/>
              <p:nvPr/>
            </p:nvGrpSpPr>
            <p:grpSpPr>
              <a:xfrm>
                <a:off x="5158005" y="3875284"/>
                <a:ext cx="31405" cy="27001"/>
                <a:chOff x="5158005" y="3875284"/>
                <a:chExt cx="31405" cy="27001"/>
              </a:xfrm>
            </p:grpSpPr>
            <p:sp>
              <p:nvSpPr>
                <p:cNvPr id="4202" name="Google Shape;4202;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6"/>
              <p:cNvGrpSpPr/>
              <p:nvPr/>
            </p:nvGrpSpPr>
            <p:grpSpPr>
              <a:xfrm>
                <a:off x="5233163" y="3764545"/>
                <a:ext cx="31499" cy="26898"/>
                <a:chOff x="5233163" y="3764545"/>
                <a:chExt cx="31499" cy="26898"/>
              </a:xfrm>
            </p:grpSpPr>
            <p:sp>
              <p:nvSpPr>
                <p:cNvPr id="4205" name="Google Shape;4205;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6"/>
              <p:cNvGrpSpPr/>
              <p:nvPr/>
            </p:nvGrpSpPr>
            <p:grpSpPr>
              <a:xfrm>
                <a:off x="5276168" y="3805545"/>
                <a:ext cx="31499" cy="26906"/>
                <a:chOff x="5276168" y="3805545"/>
                <a:chExt cx="31499" cy="26906"/>
              </a:xfrm>
            </p:grpSpPr>
            <p:sp>
              <p:nvSpPr>
                <p:cNvPr id="4208" name="Google Shape;4208;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6"/>
              <p:cNvGrpSpPr/>
              <p:nvPr/>
            </p:nvGrpSpPr>
            <p:grpSpPr>
              <a:xfrm>
                <a:off x="5294053" y="3851933"/>
                <a:ext cx="31405" cy="26945"/>
                <a:chOff x="5294053" y="3851933"/>
                <a:chExt cx="31405" cy="26945"/>
              </a:xfrm>
            </p:grpSpPr>
            <p:sp>
              <p:nvSpPr>
                <p:cNvPr id="4211" name="Google Shape;4211;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6"/>
              <p:cNvGrpSpPr/>
              <p:nvPr/>
            </p:nvGrpSpPr>
            <p:grpSpPr>
              <a:xfrm>
                <a:off x="5341723" y="3851902"/>
                <a:ext cx="31405" cy="26977"/>
                <a:chOff x="5341723" y="3851902"/>
                <a:chExt cx="31405" cy="26977"/>
              </a:xfrm>
            </p:grpSpPr>
            <p:sp>
              <p:nvSpPr>
                <p:cNvPr id="4214" name="Google Shape;4214;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6"/>
              <p:cNvGrpSpPr/>
              <p:nvPr/>
            </p:nvGrpSpPr>
            <p:grpSpPr>
              <a:xfrm>
                <a:off x="5054871" y="3507855"/>
                <a:ext cx="31405" cy="26993"/>
                <a:chOff x="5054871" y="3507855"/>
                <a:chExt cx="31405" cy="26993"/>
              </a:xfrm>
            </p:grpSpPr>
            <p:sp>
              <p:nvSpPr>
                <p:cNvPr id="4217" name="Google Shape;4217;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6"/>
              <p:cNvGrpSpPr/>
              <p:nvPr/>
            </p:nvGrpSpPr>
            <p:grpSpPr>
              <a:xfrm>
                <a:off x="4876579" y="3675325"/>
                <a:ext cx="31405" cy="26969"/>
                <a:chOff x="4876579" y="3675325"/>
                <a:chExt cx="31405" cy="26969"/>
              </a:xfrm>
            </p:grpSpPr>
            <p:sp>
              <p:nvSpPr>
                <p:cNvPr id="4220" name="Google Shape;4220;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66"/>
              <p:cNvGrpSpPr/>
              <p:nvPr/>
            </p:nvGrpSpPr>
            <p:grpSpPr>
              <a:xfrm>
                <a:off x="4842233" y="3688333"/>
                <a:ext cx="31405" cy="26993"/>
                <a:chOff x="4842233" y="3688333"/>
                <a:chExt cx="31405" cy="26993"/>
              </a:xfrm>
            </p:grpSpPr>
            <p:sp>
              <p:nvSpPr>
                <p:cNvPr id="4223" name="Google Shape;4223;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6"/>
              <p:cNvGrpSpPr/>
              <p:nvPr/>
            </p:nvGrpSpPr>
            <p:grpSpPr>
              <a:xfrm>
                <a:off x="5187876" y="3608032"/>
                <a:ext cx="31405" cy="27001"/>
                <a:chOff x="5187876" y="3608032"/>
                <a:chExt cx="31405" cy="27001"/>
              </a:xfrm>
            </p:grpSpPr>
            <p:sp>
              <p:nvSpPr>
                <p:cNvPr id="4226" name="Google Shape;4226;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8" name="Google Shape;4228;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66"/>
              <p:cNvGrpSpPr/>
              <p:nvPr/>
            </p:nvGrpSpPr>
            <p:grpSpPr>
              <a:xfrm>
                <a:off x="5269224" y="3304167"/>
                <a:ext cx="40253" cy="34402"/>
                <a:chOff x="5269224" y="3304167"/>
                <a:chExt cx="40253" cy="34402"/>
              </a:xfrm>
            </p:grpSpPr>
            <p:sp>
              <p:nvSpPr>
                <p:cNvPr id="4231" name="Google Shape;4231;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6"/>
              <p:cNvGrpSpPr/>
              <p:nvPr/>
            </p:nvGrpSpPr>
            <p:grpSpPr>
              <a:xfrm>
                <a:off x="5327354" y="3476615"/>
                <a:ext cx="49864" cy="42723"/>
                <a:chOff x="5327354" y="3476615"/>
                <a:chExt cx="49864" cy="42723"/>
              </a:xfrm>
            </p:grpSpPr>
            <p:sp>
              <p:nvSpPr>
                <p:cNvPr id="4234" name="Google Shape;4234;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6" name="Google Shape;4236;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8" name="Google Shape;4238;p66"/>
              <p:cNvGrpSpPr/>
              <p:nvPr/>
            </p:nvGrpSpPr>
            <p:grpSpPr>
              <a:xfrm>
                <a:off x="5341723" y="3775957"/>
                <a:ext cx="31405" cy="26898"/>
                <a:chOff x="5341723" y="3775957"/>
                <a:chExt cx="31405" cy="26898"/>
              </a:xfrm>
            </p:grpSpPr>
            <p:sp>
              <p:nvSpPr>
                <p:cNvPr id="4239" name="Google Shape;4239;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6"/>
              <p:cNvGrpSpPr/>
              <p:nvPr/>
            </p:nvGrpSpPr>
            <p:grpSpPr>
              <a:xfrm>
                <a:off x="5439053" y="3699274"/>
                <a:ext cx="31405" cy="26898"/>
                <a:chOff x="5439053" y="3699274"/>
                <a:chExt cx="31405" cy="26898"/>
              </a:xfrm>
            </p:grpSpPr>
            <p:sp>
              <p:nvSpPr>
                <p:cNvPr id="4242" name="Google Shape;4242;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6"/>
              <p:cNvGrpSpPr/>
              <p:nvPr/>
            </p:nvGrpSpPr>
            <p:grpSpPr>
              <a:xfrm>
                <a:off x="5412414" y="3622307"/>
                <a:ext cx="31499" cy="26993"/>
                <a:chOff x="5412414" y="3622307"/>
                <a:chExt cx="31499" cy="26993"/>
              </a:xfrm>
            </p:grpSpPr>
            <p:sp>
              <p:nvSpPr>
                <p:cNvPr id="4245" name="Google Shape;4245;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66"/>
              <p:cNvGrpSpPr/>
              <p:nvPr/>
            </p:nvGrpSpPr>
            <p:grpSpPr>
              <a:xfrm>
                <a:off x="5476254" y="3473949"/>
                <a:ext cx="26835" cy="26930"/>
                <a:chOff x="5476254" y="3473949"/>
                <a:chExt cx="26835" cy="26930"/>
              </a:xfrm>
            </p:grpSpPr>
            <p:sp>
              <p:nvSpPr>
                <p:cNvPr id="4248" name="Google Shape;4248;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66"/>
              <p:cNvGrpSpPr/>
              <p:nvPr/>
            </p:nvGrpSpPr>
            <p:grpSpPr>
              <a:xfrm>
                <a:off x="5564547" y="3481594"/>
                <a:ext cx="31397" cy="26898"/>
                <a:chOff x="5564547" y="3481594"/>
                <a:chExt cx="31397" cy="26898"/>
              </a:xfrm>
            </p:grpSpPr>
            <p:sp>
              <p:nvSpPr>
                <p:cNvPr id="4251" name="Google Shape;4251;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6"/>
              <p:cNvGrpSpPr/>
              <p:nvPr/>
            </p:nvGrpSpPr>
            <p:grpSpPr>
              <a:xfrm>
                <a:off x="5534101" y="3470174"/>
                <a:ext cx="31397" cy="26906"/>
                <a:chOff x="5534101" y="3470174"/>
                <a:chExt cx="31397" cy="26906"/>
              </a:xfrm>
            </p:grpSpPr>
            <p:sp>
              <p:nvSpPr>
                <p:cNvPr id="4254" name="Google Shape;4254;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6"/>
              <p:cNvGrpSpPr/>
              <p:nvPr/>
            </p:nvGrpSpPr>
            <p:grpSpPr>
              <a:xfrm>
                <a:off x="5610879" y="3314486"/>
                <a:ext cx="31499" cy="26938"/>
                <a:chOff x="5610879" y="3314486"/>
                <a:chExt cx="31499" cy="26938"/>
              </a:xfrm>
            </p:grpSpPr>
            <p:sp>
              <p:nvSpPr>
                <p:cNvPr id="4257" name="Google Shape;4257;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6"/>
              <p:cNvGrpSpPr/>
              <p:nvPr/>
            </p:nvGrpSpPr>
            <p:grpSpPr>
              <a:xfrm>
                <a:off x="4834525" y="3501382"/>
                <a:ext cx="31499" cy="26898"/>
                <a:chOff x="4834525" y="3501382"/>
                <a:chExt cx="31499" cy="26898"/>
              </a:xfrm>
            </p:grpSpPr>
            <p:sp>
              <p:nvSpPr>
                <p:cNvPr id="4260" name="Google Shape;4260;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66"/>
              <p:cNvGrpSpPr/>
              <p:nvPr/>
            </p:nvGrpSpPr>
            <p:grpSpPr>
              <a:xfrm>
                <a:off x="4898460" y="3580158"/>
                <a:ext cx="31405" cy="26898"/>
                <a:chOff x="4898460" y="3580158"/>
                <a:chExt cx="31405" cy="26898"/>
              </a:xfrm>
            </p:grpSpPr>
            <p:sp>
              <p:nvSpPr>
                <p:cNvPr id="4263" name="Google Shape;4263;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6"/>
              <p:cNvGrpSpPr/>
              <p:nvPr/>
            </p:nvGrpSpPr>
            <p:grpSpPr>
              <a:xfrm>
                <a:off x="4882667" y="3608032"/>
                <a:ext cx="31499" cy="27001"/>
                <a:chOff x="4882667" y="3608032"/>
                <a:chExt cx="31499" cy="27001"/>
              </a:xfrm>
            </p:grpSpPr>
            <p:sp>
              <p:nvSpPr>
                <p:cNvPr id="4266" name="Google Shape;4266;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6"/>
              <p:cNvGrpSpPr/>
              <p:nvPr/>
            </p:nvGrpSpPr>
            <p:grpSpPr>
              <a:xfrm>
                <a:off x="4843373" y="3631407"/>
                <a:ext cx="16273" cy="16186"/>
                <a:chOff x="4843373" y="3631407"/>
                <a:chExt cx="16273" cy="16186"/>
              </a:xfrm>
            </p:grpSpPr>
            <p:sp>
              <p:nvSpPr>
                <p:cNvPr id="4269" name="Google Shape;4269;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6"/>
              <p:cNvGrpSpPr/>
              <p:nvPr/>
            </p:nvGrpSpPr>
            <p:grpSpPr>
              <a:xfrm>
                <a:off x="4727773" y="3591578"/>
                <a:ext cx="31499" cy="26898"/>
                <a:chOff x="4727773" y="3591578"/>
                <a:chExt cx="31499" cy="26898"/>
              </a:xfrm>
            </p:grpSpPr>
            <p:sp>
              <p:nvSpPr>
                <p:cNvPr id="4272" name="Google Shape;4272;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4" name="Google Shape;4274;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66"/>
              <p:cNvGrpSpPr/>
              <p:nvPr/>
            </p:nvGrpSpPr>
            <p:grpSpPr>
              <a:xfrm>
                <a:off x="4609421" y="3577398"/>
                <a:ext cx="31499" cy="27001"/>
                <a:chOff x="4609421" y="3577398"/>
                <a:chExt cx="31499" cy="27001"/>
              </a:xfrm>
            </p:grpSpPr>
            <p:sp>
              <p:nvSpPr>
                <p:cNvPr id="4277" name="Google Shape;4277;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66"/>
              <p:cNvGrpSpPr/>
              <p:nvPr/>
            </p:nvGrpSpPr>
            <p:grpSpPr>
              <a:xfrm>
                <a:off x="4649289" y="3577398"/>
                <a:ext cx="31499" cy="27001"/>
                <a:chOff x="4649289" y="3577398"/>
                <a:chExt cx="31499" cy="27001"/>
              </a:xfrm>
            </p:grpSpPr>
            <p:sp>
              <p:nvSpPr>
                <p:cNvPr id="4280" name="Google Shape;4280;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66"/>
              <p:cNvGrpSpPr/>
              <p:nvPr/>
            </p:nvGrpSpPr>
            <p:grpSpPr>
              <a:xfrm>
                <a:off x="4605614" y="3639523"/>
                <a:ext cx="31499" cy="26906"/>
                <a:chOff x="4605614" y="3639523"/>
                <a:chExt cx="31499" cy="26906"/>
              </a:xfrm>
            </p:grpSpPr>
            <p:sp>
              <p:nvSpPr>
                <p:cNvPr id="4283" name="Google Shape;4283;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66"/>
              <p:cNvGrpSpPr/>
              <p:nvPr/>
            </p:nvGrpSpPr>
            <p:grpSpPr>
              <a:xfrm>
                <a:off x="4785149" y="3618846"/>
                <a:ext cx="26930" cy="26843"/>
                <a:chOff x="4785149" y="3618846"/>
                <a:chExt cx="26930" cy="26843"/>
              </a:xfrm>
            </p:grpSpPr>
            <p:sp>
              <p:nvSpPr>
                <p:cNvPr id="4286" name="Google Shape;4286;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6"/>
              <p:cNvGrpSpPr/>
              <p:nvPr/>
            </p:nvGrpSpPr>
            <p:grpSpPr>
              <a:xfrm>
                <a:off x="4810167" y="3601567"/>
                <a:ext cx="31405" cy="26898"/>
                <a:chOff x="4810167" y="3601567"/>
                <a:chExt cx="31405" cy="26898"/>
              </a:xfrm>
            </p:grpSpPr>
            <p:sp>
              <p:nvSpPr>
                <p:cNvPr id="4289" name="Google Shape;4289;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66"/>
              <p:cNvGrpSpPr/>
              <p:nvPr/>
            </p:nvGrpSpPr>
            <p:grpSpPr>
              <a:xfrm>
                <a:off x="4831002" y="3373230"/>
                <a:ext cx="31405" cy="26898"/>
                <a:chOff x="4831002" y="3373230"/>
                <a:chExt cx="31405" cy="26898"/>
              </a:xfrm>
            </p:grpSpPr>
            <p:sp>
              <p:nvSpPr>
                <p:cNvPr id="4292" name="Google Shape;4292;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66"/>
              <p:cNvGrpSpPr/>
              <p:nvPr/>
            </p:nvGrpSpPr>
            <p:grpSpPr>
              <a:xfrm>
                <a:off x="4719311" y="3355054"/>
                <a:ext cx="31499" cy="27001"/>
                <a:chOff x="4719311" y="3355054"/>
                <a:chExt cx="31499" cy="27001"/>
              </a:xfrm>
            </p:grpSpPr>
            <p:sp>
              <p:nvSpPr>
                <p:cNvPr id="4295" name="Google Shape;4295;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66"/>
              <p:cNvGrpSpPr/>
              <p:nvPr/>
            </p:nvGrpSpPr>
            <p:grpSpPr>
              <a:xfrm>
                <a:off x="4798755" y="3450260"/>
                <a:ext cx="26930" cy="26930"/>
                <a:chOff x="4798755" y="3450260"/>
                <a:chExt cx="26930" cy="26930"/>
              </a:xfrm>
            </p:grpSpPr>
            <p:sp>
              <p:nvSpPr>
                <p:cNvPr id="4298" name="Google Shape;4298;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66"/>
              <p:cNvGrpSpPr/>
              <p:nvPr/>
            </p:nvGrpSpPr>
            <p:grpSpPr>
              <a:xfrm>
                <a:off x="4645576" y="3467555"/>
                <a:ext cx="31405" cy="26953"/>
                <a:chOff x="4645576" y="3467555"/>
                <a:chExt cx="31405" cy="26953"/>
              </a:xfrm>
            </p:grpSpPr>
            <p:sp>
              <p:nvSpPr>
                <p:cNvPr id="4301" name="Google Shape;4301;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66"/>
              <p:cNvGrpSpPr/>
              <p:nvPr/>
            </p:nvGrpSpPr>
            <p:grpSpPr>
              <a:xfrm>
                <a:off x="4687631" y="3583965"/>
                <a:ext cx="31499" cy="26898"/>
                <a:chOff x="4687631" y="3583965"/>
                <a:chExt cx="31499" cy="26898"/>
              </a:xfrm>
            </p:grpSpPr>
            <p:sp>
              <p:nvSpPr>
                <p:cNvPr id="4304" name="Google Shape;4304;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6"/>
              <p:cNvGrpSpPr/>
              <p:nvPr/>
            </p:nvGrpSpPr>
            <p:grpSpPr>
              <a:xfrm>
                <a:off x="4719311" y="3471314"/>
                <a:ext cx="31499" cy="27001"/>
                <a:chOff x="4719311" y="3471314"/>
                <a:chExt cx="31499" cy="27001"/>
              </a:xfrm>
            </p:grpSpPr>
            <p:sp>
              <p:nvSpPr>
                <p:cNvPr id="4307" name="Google Shape;4307;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66"/>
              <p:cNvGrpSpPr/>
              <p:nvPr/>
            </p:nvGrpSpPr>
            <p:grpSpPr>
              <a:xfrm>
                <a:off x="4719311" y="3434404"/>
                <a:ext cx="31499" cy="26898"/>
                <a:chOff x="4719311" y="3434404"/>
                <a:chExt cx="31499" cy="26898"/>
              </a:xfrm>
            </p:grpSpPr>
            <p:sp>
              <p:nvSpPr>
                <p:cNvPr id="4310" name="Google Shape;4310;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66"/>
              <p:cNvGrpSpPr/>
              <p:nvPr/>
            </p:nvGrpSpPr>
            <p:grpSpPr>
              <a:xfrm>
                <a:off x="4768876" y="3401772"/>
                <a:ext cx="31499" cy="26898"/>
                <a:chOff x="4768876" y="3401772"/>
                <a:chExt cx="31499" cy="26898"/>
              </a:xfrm>
            </p:grpSpPr>
            <p:sp>
              <p:nvSpPr>
                <p:cNvPr id="4313" name="Google Shape;4313;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6"/>
              <p:cNvGrpSpPr/>
              <p:nvPr/>
            </p:nvGrpSpPr>
            <p:grpSpPr>
              <a:xfrm>
                <a:off x="4762214" y="3471377"/>
                <a:ext cx="26938" cy="26938"/>
                <a:chOff x="4762214" y="3471377"/>
                <a:chExt cx="26938" cy="26938"/>
              </a:xfrm>
            </p:grpSpPr>
            <p:sp>
              <p:nvSpPr>
                <p:cNvPr id="4316" name="Google Shape;4316;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6"/>
              <p:cNvGrpSpPr/>
              <p:nvPr/>
            </p:nvGrpSpPr>
            <p:grpSpPr>
              <a:xfrm>
                <a:off x="4790473" y="3344782"/>
                <a:ext cx="31405" cy="26898"/>
                <a:chOff x="4790473" y="3344782"/>
                <a:chExt cx="31405" cy="26898"/>
              </a:xfrm>
            </p:grpSpPr>
            <p:sp>
              <p:nvSpPr>
                <p:cNvPr id="4319" name="Google Shape;4319;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6"/>
              <p:cNvGrpSpPr/>
              <p:nvPr/>
            </p:nvGrpSpPr>
            <p:grpSpPr>
              <a:xfrm>
                <a:off x="4823774" y="3950733"/>
                <a:ext cx="37398" cy="32034"/>
                <a:chOff x="4823774" y="3950733"/>
                <a:chExt cx="37398" cy="32034"/>
              </a:xfrm>
            </p:grpSpPr>
            <p:sp>
              <p:nvSpPr>
                <p:cNvPr id="4322" name="Google Shape;4322;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6"/>
              <p:cNvGrpSpPr/>
              <p:nvPr/>
            </p:nvGrpSpPr>
            <p:grpSpPr>
              <a:xfrm>
                <a:off x="4823396" y="4110566"/>
                <a:ext cx="31405" cy="26906"/>
                <a:chOff x="4823396" y="4110566"/>
                <a:chExt cx="31405" cy="26906"/>
              </a:xfrm>
            </p:grpSpPr>
            <p:sp>
              <p:nvSpPr>
                <p:cNvPr id="4325" name="Google Shape;4325;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66"/>
              <p:cNvGrpSpPr/>
              <p:nvPr/>
            </p:nvGrpSpPr>
            <p:grpSpPr>
              <a:xfrm>
                <a:off x="4838332" y="3821150"/>
                <a:ext cx="31499" cy="26898"/>
                <a:chOff x="4838332" y="3821150"/>
                <a:chExt cx="31499" cy="26898"/>
              </a:xfrm>
            </p:grpSpPr>
            <p:sp>
              <p:nvSpPr>
                <p:cNvPr id="4328" name="Google Shape;4328;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6"/>
              <p:cNvGrpSpPr/>
              <p:nvPr/>
            </p:nvGrpSpPr>
            <p:grpSpPr>
              <a:xfrm>
                <a:off x="4661275" y="3815007"/>
                <a:ext cx="36824" cy="31523"/>
                <a:chOff x="4661275" y="3815007"/>
                <a:chExt cx="36824" cy="31523"/>
              </a:xfrm>
            </p:grpSpPr>
            <p:sp>
              <p:nvSpPr>
                <p:cNvPr id="4331" name="Google Shape;4331;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6"/>
              <p:cNvGrpSpPr/>
              <p:nvPr/>
            </p:nvGrpSpPr>
            <p:grpSpPr>
              <a:xfrm>
                <a:off x="4558998" y="3851037"/>
                <a:ext cx="33591" cy="28699"/>
                <a:chOff x="4558998" y="3851037"/>
                <a:chExt cx="33591" cy="28699"/>
              </a:xfrm>
            </p:grpSpPr>
            <p:sp>
              <p:nvSpPr>
                <p:cNvPr id="4334" name="Google Shape;4334;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66"/>
              <p:cNvGrpSpPr/>
              <p:nvPr/>
            </p:nvGrpSpPr>
            <p:grpSpPr>
              <a:xfrm>
                <a:off x="4696762" y="3638587"/>
                <a:ext cx="33591" cy="28794"/>
                <a:chOff x="4696762" y="3638587"/>
                <a:chExt cx="33591" cy="28794"/>
              </a:xfrm>
            </p:grpSpPr>
            <p:sp>
              <p:nvSpPr>
                <p:cNvPr id="4337" name="Google Shape;4337;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66"/>
              <p:cNvGrpSpPr/>
              <p:nvPr/>
            </p:nvGrpSpPr>
            <p:grpSpPr>
              <a:xfrm>
                <a:off x="4929479" y="3939140"/>
                <a:ext cx="33497" cy="28692"/>
                <a:chOff x="4929479" y="3939140"/>
                <a:chExt cx="33497" cy="28692"/>
              </a:xfrm>
            </p:grpSpPr>
            <p:sp>
              <p:nvSpPr>
                <p:cNvPr id="4340" name="Google Shape;4340;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6"/>
              <p:cNvGrpSpPr/>
              <p:nvPr/>
            </p:nvGrpSpPr>
            <p:grpSpPr>
              <a:xfrm>
                <a:off x="4907119" y="3986039"/>
                <a:ext cx="33497" cy="28699"/>
                <a:chOff x="4907119" y="3986039"/>
                <a:chExt cx="33497" cy="28699"/>
              </a:xfrm>
            </p:grpSpPr>
            <p:sp>
              <p:nvSpPr>
                <p:cNvPr id="4343" name="Google Shape;4343;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66"/>
              <p:cNvGrpSpPr/>
              <p:nvPr/>
            </p:nvGrpSpPr>
            <p:grpSpPr>
              <a:xfrm>
                <a:off x="4911783" y="4048102"/>
                <a:ext cx="33591" cy="28762"/>
                <a:chOff x="4911783" y="4048102"/>
                <a:chExt cx="33591" cy="28762"/>
              </a:xfrm>
            </p:grpSpPr>
            <p:sp>
              <p:nvSpPr>
                <p:cNvPr id="4346" name="Google Shape;4346;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8" name="Google Shape;4348;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66"/>
              <p:cNvGrpSpPr/>
              <p:nvPr/>
            </p:nvGrpSpPr>
            <p:grpSpPr>
              <a:xfrm>
                <a:off x="4762623" y="3837847"/>
                <a:ext cx="42416" cy="36273"/>
                <a:chOff x="4762623" y="3837847"/>
                <a:chExt cx="42416" cy="36273"/>
              </a:xfrm>
            </p:grpSpPr>
            <p:sp>
              <p:nvSpPr>
                <p:cNvPr id="4351" name="Google Shape;4351;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6"/>
              <p:cNvGrpSpPr/>
              <p:nvPr/>
            </p:nvGrpSpPr>
            <p:grpSpPr>
              <a:xfrm>
                <a:off x="4746044" y="4104966"/>
                <a:ext cx="33497" cy="28699"/>
                <a:chOff x="4746044" y="4104966"/>
                <a:chExt cx="33497" cy="28699"/>
              </a:xfrm>
            </p:grpSpPr>
            <p:sp>
              <p:nvSpPr>
                <p:cNvPr id="4354" name="Google Shape;4354;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4859646" y="4162554"/>
                <a:ext cx="33591" cy="28762"/>
                <a:chOff x="4859646" y="4162554"/>
                <a:chExt cx="33591" cy="28762"/>
              </a:xfrm>
            </p:grpSpPr>
            <p:sp>
              <p:nvSpPr>
                <p:cNvPr id="4357" name="Google Shape;4357;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9" name="Google Shape;4359;p66"/>
            <p:cNvGrpSpPr/>
            <p:nvPr/>
          </p:nvGrpSpPr>
          <p:grpSpPr>
            <a:xfrm>
              <a:off x="3597785" y="3274438"/>
              <a:ext cx="855610" cy="1122100"/>
              <a:chOff x="3597785" y="3274438"/>
              <a:chExt cx="855610" cy="1122100"/>
            </a:xfrm>
          </p:grpSpPr>
          <p:grpSp>
            <p:nvGrpSpPr>
              <p:cNvPr id="4360" name="Google Shape;4360;p66"/>
              <p:cNvGrpSpPr/>
              <p:nvPr/>
            </p:nvGrpSpPr>
            <p:grpSpPr>
              <a:xfrm>
                <a:off x="3617857" y="3284717"/>
                <a:ext cx="826785" cy="1099165"/>
                <a:chOff x="3617857" y="3284717"/>
                <a:chExt cx="826785" cy="1099165"/>
              </a:xfrm>
            </p:grpSpPr>
            <p:sp>
              <p:nvSpPr>
                <p:cNvPr id="4361" name="Google Shape;4361;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66"/>
              <p:cNvGrpSpPr/>
              <p:nvPr/>
            </p:nvGrpSpPr>
            <p:grpSpPr>
              <a:xfrm>
                <a:off x="4180904" y="4251758"/>
                <a:ext cx="37783" cy="32420"/>
                <a:chOff x="4180904" y="4251758"/>
                <a:chExt cx="37783" cy="32420"/>
              </a:xfrm>
            </p:grpSpPr>
            <p:sp>
              <p:nvSpPr>
                <p:cNvPr id="4418" name="Google Shape;4418;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66"/>
              <p:cNvGrpSpPr/>
              <p:nvPr/>
            </p:nvGrpSpPr>
            <p:grpSpPr>
              <a:xfrm>
                <a:off x="4201644" y="4081324"/>
                <a:ext cx="37783" cy="32364"/>
                <a:chOff x="4201644" y="4081324"/>
                <a:chExt cx="37783" cy="32364"/>
              </a:xfrm>
            </p:grpSpPr>
            <p:sp>
              <p:nvSpPr>
                <p:cNvPr id="4421" name="Google Shape;4421;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6"/>
              <p:cNvGrpSpPr/>
              <p:nvPr/>
            </p:nvGrpSpPr>
            <p:grpSpPr>
              <a:xfrm>
                <a:off x="4284416" y="3887428"/>
                <a:ext cx="37783" cy="32451"/>
                <a:chOff x="4284416" y="3887428"/>
                <a:chExt cx="37783" cy="32451"/>
              </a:xfrm>
            </p:grpSpPr>
            <p:sp>
              <p:nvSpPr>
                <p:cNvPr id="4424" name="Google Shape;4424;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66"/>
              <p:cNvGrpSpPr/>
              <p:nvPr/>
            </p:nvGrpSpPr>
            <p:grpSpPr>
              <a:xfrm>
                <a:off x="4223721" y="3860404"/>
                <a:ext cx="37870" cy="32364"/>
                <a:chOff x="4223721" y="3860404"/>
                <a:chExt cx="37870" cy="32364"/>
              </a:xfrm>
            </p:grpSpPr>
            <p:sp>
              <p:nvSpPr>
                <p:cNvPr id="4427" name="Google Shape;4427;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66"/>
              <p:cNvGrpSpPr/>
              <p:nvPr/>
            </p:nvGrpSpPr>
            <p:grpSpPr>
              <a:xfrm>
                <a:off x="4104889" y="3699242"/>
                <a:ext cx="37776" cy="32357"/>
                <a:chOff x="4104889" y="3699242"/>
                <a:chExt cx="37776" cy="32357"/>
              </a:xfrm>
            </p:grpSpPr>
            <p:sp>
              <p:nvSpPr>
                <p:cNvPr id="4430" name="Google Shape;4430;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6"/>
              <p:cNvGrpSpPr/>
              <p:nvPr/>
            </p:nvGrpSpPr>
            <p:grpSpPr>
              <a:xfrm>
                <a:off x="4143608" y="3475121"/>
                <a:ext cx="37878" cy="32420"/>
                <a:chOff x="4143608" y="3475121"/>
                <a:chExt cx="37878" cy="32420"/>
              </a:xfrm>
            </p:grpSpPr>
            <p:sp>
              <p:nvSpPr>
                <p:cNvPr id="4433" name="Google Shape;4433;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6"/>
              <p:cNvGrpSpPr/>
              <p:nvPr/>
            </p:nvGrpSpPr>
            <p:grpSpPr>
              <a:xfrm>
                <a:off x="4217248" y="3570893"/>
                <a:ext cx="37776" cy="32364"/>
                <a:chOff x="4217248" y="3570893"/>
                <a:chExt cx="37776" cy="32364"/>
              </a:xfrm>
            </p:grpSpPr>
            <p:sp>
              <p:nvSpPr>
                <p:cNvPr id="4436" name="Google Shape;4436;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6"/>
              <p:cNvGrpSpPr/>
              <p:nvPr/>
            </p:nvGrpSpPr>
            <p:grpSpPr>
              <a:xfrm>
                <a:off x="4255307" y="3431612"/>
                <a:ext cx="37776" cy="32451"/>
                <a:chOff x="4255307" y="3431612"/>
                <a:chExt cx="37776" cy="32451"/>
              </a:xfrm>
            </p:grpSpPr>
            <p:sp>
              <p:nvSpPr>
                <p:cNvPr id="4439" name="Google Shape;4439;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66"/>
              <p:cNvGrpSpPr/>
              <p:nvPr/>
            </p:nvGrpSpPr>
            <p:grpSpPr>
              <a:xfrm>
                <a:off x="3853052" y="3577398"/>
                <a:ext cx="37776" cy="32420"/>
                <a:chOff x="3853052" y="3577398"/>
                <a:chExt cx="37776" cy="32420"/>
              </a:xfrm>
            </p:grpSpPr>
            <p:sp>
              <p:nvSpPr>
                <p:cNvPr id="4442" name="Google Shape;4442;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6"/>
              <p:cNvGrpSpPr/>
              <p:nvPr/>
            </p:nvGrpSpPr>
            <p:grpSpPr>
              <a:xfrm>
                <a:off x="4039908" y="3412107"/>
                <a:ext cx="37776" cy="32357"/>
                <a:chOff x="4039908" y="3412107"/>
                <a:chExt cx="37776" cy="32357"/>
              </a:xfrm>
            </p:grpSpPr>
            <p:sp>
              <p:nvSpPr>
                <p:cNvPr id="4445" name="Google Shape;4445;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66"/>
              <p:cNvGrpSpPr/>
              <p:nvPr/>
            </p:nvGrpSpPr>
            <p:grpSpPr>
              <a:xfrm>
                <a:off x="4017360" y="3342061"/>
                <a:ext cx="37870" cy="32380"/>
                <a:chOff x="4017360" y="3342061"/>
                <a:chExt cx="37870" cy="32380"/>
              </a:xfrm>
            </p:grpSpPr>
            <p:sp>
              <p:nvSpPr>
                <p:cNvPr id="4448" name="Google Shape;4448;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2" name="Google Shape;4452;p66"/>
              <p:cNvGrpSpPr/>
              <p:nvPr/>
            </p:nvGrpSpPr>
            <p:grpSpPr>
              <a:xfrm>
                <a:off x="3750870" y="3418650"/>
                <a:ext cx="37776" cy="32380"/>
                <a:chOff x="3750870" y="3418650"/>
                <a:chExt cx="37776" cy="32380"/>
              </a:xfrm>
            </p:grpSpPr>
            <p:sp>
              <p:nvSpPr>
                <p:cNvPr id="4453" name="Google Shape;4453;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6"/>
              <p:cNvGrpSpPr/>
              <p:nvPr/>
            </p:nvGrpSpPr>
            <p:grpSpPr>
              <a:xfrm>
                <a:off x="3632509" y="3274438"/>
                <a:ext cx="37783" cy="32357"/>
                <a:chOff x="3632509" y="3274438"/>
                <a:chExt cx="37783" cy="32357"/>
              </a:xfrm>
            </p:grpSpPr>
            <p:sp>
              <p:nvSpPr>
                <p:cNvPr id="4456" name="Google Shape;4456;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6"/>
              <p:cNvGrpSpPr/>
              <p:nvPr/>
            </p:nvGrpSpPr>
            <p:grpSpPr>
              <a:xfrm>
                <a:off x="3906424" y="3297561"/>
                <a:ext cx="37776" cy="32451"/>
                <a:chOff x="3906424" y="3297561"/>
                <a:chExt cx="37776" cy="32451"/>
              </a:xfrm>
            </p:grpSpPr>
            <p:sp>
              <p:nvSpPr>
                <p:cNvPr id="4459" name="Google Shape;4459;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866084" y="3412107"/>
                <a:ext cx="37776" cy="32357"/>
                <a:chOff x="3866084" y="3412107"/>
                <a:chExt cx="37776" cy="32357"/>
              </a:xfrm>
            </p:grpSpPr>
            <p:sp>
              <p:nvSpPr>
                <p:cNvPr id="4462" name="Google Shape;4462;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6"/>
              <p:cNvGrpSpPr/>
              <p:nvPr/>
            </p:nvGrpSpPr>
            <p:grpSpPr>
              <a:xfrm>
                <a:off x="4023919" y="3766409"/>
                <a:ext cx="37783" cy="32357"/>
                <a:chOff x="4023919" y="3766409"/>
                <a:chExt cx="37783" cy="32357"/>
              </a:xfrm>
            </p:grpSpPr>
            <p:sp>
              <p:nvSpPr>
                <p:cNvPr id="4465" name="Google Shape;4465;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6"/>
              <p:cNvGrpSpPr/>
              <p:nvPr/>
            </p:nvGrpSpPr>
            <p:grpSpPr>
              <a:xfrm>
                <a:off x="3973882" y="3779449"/>
                <a:ext cx="37776" cy="32357"/>
                <a:chOff x="3973882" y="3779449"/>
                <a:chExt cx="37776" cy="32357"/>
              </a:xfrm>
            </p:grpSpPr>
            <p:sp>
              <p:nvSpPr>
                <p:cNvPr id="4468" name="Google Shape;4468;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66"/>
              <p:cNvGrpSpPr/>
              <p:nvPr/>
            </p:nvGrpSpPr>
            <p:grpSpPr>
              <a:xfrm>
                <a:off x="4073398" y="3838028"/>
                <a:ext cx="37776" cy="32380"/>
                <a:chOff x="4073398" y="3838028"/>
                <a:chExt cx="37776" cy="32380"/>
              </a:xfrm>
            </p:grpSpPr>
            <p:sp>
              <p:nvSpPr>
                <p:cNvPr id="4471" name="Google Shape;4471;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66"/>
              <p:cNvGrpSpPr/>
              <p:nvPr/>
            </p:nvGrpSpPr>
            <p:grpSpPr>
              <a:xfrm>
                <a:off x="4342672" y="4144496"/>
                <a:ext cx="37752" cy="32364"/>
                <a:chOff x="4342672" y="4144496"/>
                <a:chExt cx="37752" cy="32364"/>
              </a:xfrm>
            </p:grpSpPr>
            <p:sp>
              <p:nvSpPr>
                <p:cNvPr id="4474" name="Google Shape;4474;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6"/>
              <p:cNvGrpSpPr/>
              <p:nvPr/>
            </p:nvGrpSpPr>
            <p:grpSpPr>
              <a:xfrm>
                <a:off x="4406386" y="4056872"/>
                <a:ext cx="37783" cy="32364"/>
                <a:chOff x="4406386" y="4056872"/>
                <a:chExt cx="37783" cy="32364"/>
              </a:xfrm>
            </p:grpSpPr>
            <p:sp>
              <p:nvSpPr>
                <p:cNvPr id="4477" name="Google Shape;4477;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66"/>
              <p:cNvGrpSpPr/>
              <p:nvPr/>
            </p:nvGrpSpPr>
            <p:grpSpPr>
              <a:xfrm>
                <a:off x="4284416" y="4245254"/>
                <a:ext cx="37783" cy="32357"/>
                <a:chOff x="4284416" y="4245254"/>
                <a:chExt cx="37783" cy="32357"/>
              </a:xfrm>
            </p:grpSpPr>
            <p:sp>
              <p:nvSpPr>
                <p:cNvPr id="4480" name="Google Shape;4480;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66"/>
              <p:cNvGrpSpPr/>
              <p:nvPr/>
            </p:nvGrpSpPr>
            <p:grpSpPr>
              <a:xfrm>
                <a:off x="4219057" y="4331258"/>
                <a:ext cx="37776" cy="32364"/>
                <a:chOff x="4219057" y="4331258"/>
                <a:chExt cx="37776" cy="32364"/>
              </a:xfrm>
            </p:grpSpPr>
            <p:sp>
              <p:nvSpPr>
                <p:cNvPr id="4483" name="Google Shape;4483;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66"/>
              <p:cNvGrpSpPr/>
              <p:nvPr/>
            </p:nvGrpSpPr>
            <p:grpSpPr>
              <a:xfrm>
                <a:off x="4204122" y="4141688"/>
                <a:ext cx="33497" cy="28699"/>
                <a:chOff x="4204122" y="4141688"/>
                <a:chExt cx="33497" cy="28699"/>
              </a:xfrm>
            </p:grpSpPr>
            <p:sp>
              <p:nvSpPr>
                <p:cNvPr id="4486" name="Google Shape;4486;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6"/>
              <p:cNvGrpSpPr/>
              <p:nvPr/>
            </p:nvGrpSpPr>
            <p:grpSpPr>
              <a:xfrm>
                <a:off x="4301546" y="4003869"/>
                <a:ext cx="38916" cy="33324"/>
                <a:chOff x="4301546" y="4003869"/>
                <a:chExt cx="38916" cy="33324"/>
              </a:xfrm>
            </p:grpSpPr>
            <p:sp>
              <p:nvSpPr>
                <p:cNvPr id="4489" name="Google Shape;4489;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6"/>
              <p:cNvGrpSpPr/>
              <p:nvPr/>
            </p:nvGrpSpPr>
            <p:grpSpPr>
              <a:xfrm>
                <a:off x="4210681" y="3924669"/>
                <a:ext cx="36549" cy="31366"/>
                <a:chOff x="4210681" y="3924669"/>
                <a:chExt cx="36549" cy="31366"/>
              </a:xfrm>
            </p:grpSpPr>
            <p:sp>
              <p:nvSpPr>
                <p:cNvPr id="4492" name="Google Shape;4492;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3987771" y="3628874"/>
                <a:ext cx="31499" cy="26993"/>
                <a:chOff x="3987771" y="3628874"/>
                <a:chExt cx="31499" cy="26993"/>
              </a:xfrm>
            </p:grpSpPr>
            <p:sp>
              <p:nvSpPr>
                <p:cNvPr id="4495" name="Google Shape;4495;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66"/>
              <p:cNvGrpSpPr/>
              <p:nvPr/>
            </p:nvGrpSpPr>
            <p:grpSpPr>
              <a:xfrm>
                <a:off x="4087382" y="3775674"/>
                <a:ext cx="31405" cy="26898"/>
                <a:chOff x="4087382" y="3775674"/>
                <a:chExt cx="31405" cy="26898"/>
              </a:xfrm>
            </p:grpSpPr>
            <p:sp>
              <p:nvSpPr>
                <p:cNvPr id="4498" name="Google Shape;4498;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6"/>
              <p:cNvGrpSpPr/>
              <p:nvPr/>
            </p:nvGrpSpPr>
            <p:grpSpPr>
              <a:xfrm>
                <a:off x="4118873" y="3856637"/>
                <a:ext cx="31405" cy="26906"/>
                <a:chOff x="4118873" y="3856637"/>
                <a:chExt cx="31405" cy="26906"/>
              </a:xfrm>
            </p:grpSpPr>
            <p:sp>
              <p:nvSpPr>
                <p:cNvPr id="4501" name="Google Shape;4501;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66"/>
              <p:cNvGrpSpPr/>
              <p:nvPr/>
            </p:nvGrpSpPr>
            <p:grpSpPr>
              <a:xfrm>
                <a:off x="4168541" y="3639523"/>
                <a:ext cx="31499" cy="26906"/>
                <a:chOff x="4168541" y="3639523"/>
                <a:chExt cx="31499" cy="26906"/>
              </a:xfrm>
            </p:grpSpPr>
            <p:sp>
              <p:nvSpPr>
                <p:cNvPr id="4504" name="Google Shape;4504;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66"/>
              <p:cNvGrpSpPr/>
              <p:nvPr/>
            </p:nvGrpSpPr>
            <p:grpSpPr>
              <a:xfrm>
                <a:off x="3965789" y="3393545"/>
                <a:ext cx="31405" cy="26945"/>
                <a:chOff x="3965789" y="3393545"/>
                <a:chExt cx="31405" cy="26945"/>
              </a:xfrm>
            </p:grpSpPr>
            <p:sp>
              <p:nvSpPr>
                <p:cNvPr id="4507" name="Google Shape;4507;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66"/>
              <p:cNvGrpSpPr/>
              <p:nvPr/>
            </p:nvGrpSpPr>
            <p:grpSpPr>
              <a:xfrm>
                <a:off x="3925166" y="3491008"/>
                <a:ext cx="31405" cy="27001"/>
                <a:chOff x="3925166" y="3491008"/>
                <a:chExt cx="31405" cy="27001"/>
              </a:xfrm>
            </p:grpSpPr>
            <p:sp>
              <p:nvSpPr>
                <p:cNvPr id="4510" name="Google Shape;4510;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66"/>
              <p:cNvGrpSpPr/>
              <p:nvPr/>
            </p:nvGrpSpPr>
            <p:grpSpPr>
              <a:xfrm>
                <a:off x="3682845" y="3340976"/>
                <a:ext cx="31397" cy="26898"/>
                <a:chOff x="3682845" y="3340976"/>
                <a:chExt cx="31397" cy="26898"/>
              </a:xfrm>
            </p:grpSpPr>
            <p:sp>
              <p:nvSpPr>
                <p:cNvPr id="4513" name="Google Shape;4513;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3795393" y="3353725"/>
                <a:ext cx="31499" cy="26993"/>
                <a:chOff x="3795393" y="3353725"/>
                <a:chExt cx="31499" cy="26993"/>
              </a:xfrm>
            </p:grpSpPr>
            <p:sp>
              <p:nvSpPr>
                <p:cNvPr id="4516" name="Google Shape;4516;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176909" y="4363221"/>
                <a:ext cx="38924" cy="33316"/>
                <a:chOff x="4176909" y="4363221"/>
                <a:chExt cx="38924" cy="33316"/>
              </a:xfrm>
            </p:grpSpPr>
            <p:sp>
              <p:nvSpPr>
                <p:cNvPr id="4519" name="Google Shape;4519;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26191" y="4007660"/>
                <a:ext cx="33560" cy="28770"/>
                <a:chOff x="4226191" y="4007660"/>
                <a:chExt cx="33560" cy="28770"/>
              </a:xfrm>
            </p:grpSpPr>
            <p:sp>
              <p:nvSpPr>
                <p:cNvPr id="4522" name="Google Shape;4522;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66"/>
              <p:cNvGrpSpPr/>
              <p:nvPr/>
            </p:nvGrpSpPr>
            <p:grpSpPr>
              <a:xfrm>
                <a:off x="3597785" y="3377045"/>
                <a:ext cx="33591" cy="28699"/>
                <a:chOff x="3597785" y="3377045"/>
                <a:chExt cx="33591" cy="28699"/>
              </a:xfrm>
            </p:grpSpPr>
            <p:sp>
              <p:nvSpPr>
                <p:cNvPr id="4525" name="Google Shape;4525;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6"/>
              <p:cNvGrpSpPr/>
              <p:nvPr/>
            </p:nvGrpSpPr>
            <p:grpSpPr>
              <a:xfrm>
                <a:off x="3887870" y="3669796"/>
                <a:ext cx="33591" cy="28692"/>
                <a:chOff x="3887870" y="3669796"/>
                <a:chExt cx="33591" cy="28692"/>
              </a:xfrm>
            </p:grpSpPr>
            <p:sp>
              <p:nvSpPr>
                <p:cNvPr id="4528" name="Google Shape;4528;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66"/>
              <p:cNvGrpSpPr/>
              <p:nvPr/>
            </p:nvGrpSpPr>
            <p:grpSpPr>
              <a:xfrm>
                <a:off x="3818320" y="3481625"/>
                <a:ext cx="33497" cy="28770"/>
                <a:chOff x="3818320" y="3481625"/>
                <a:chExt cx="33497" cy="28770"/>
              </a:xfrm>
            </p:grpSpPr>
            <p:sp>
              <p:nvSpPr>
                <p:cNvPr id="4531" name="Google Shape;4531;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6"/>
              <p:cNvGrpSpPr/>
              <p:nvPr/>
            </p:nvGrpSpPr>
            <p:grpSpPr>
              <a:xfrm>
                <a:off x="4278139" y="4120948"/>
                <a:ext cx="37492" cy="32129"/>
                <a:chOff x="4278139" y="4120948"/>
                <a:chExt cx="37492" cy="32129"/>
              </a:xfrm>
            </p:grpSpPr>
            <p:sp>
              <p:nvSpPr>
                <p:cNvPr id="4534" name="Google Shape;4534;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66"/>
              <p:cNvGrpSpPr/>
              <p:nvPr/>
            </p:nvGrpSpPr>
            <p:grpSpPr>
              <a:xfrm>
                <a:off x="4419898" y="3977388"/>
                <a:ext cx="33497" cy="28692"/>
                <a:chOff x="4419898" y="3977388"/>
                <a:chExt cx="33497" cy="28692"/>
              </a:xfrm>
            </p:grpSpPr>
            <p:sp>
              <p:nvSpPr>
                <p:cNvPr id="4537" name="Google Shape;4537;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66"/>
              <p:cNvGrpSpPr/>
              <p:nvPr/>
            </p:nvGrpSpPr>
            <p:grpSpPr>
              <a:xfrm>
                <a:off x="4158930" y="4034684"/>
                <a:ext cx="33497" cy="28762"/>
                <a:chOff x="4158930" y="4034684"/>
                <a:chExt cx="33497" cy="28762"/>
              </a:xfrm>
            </p:grpSpPr>
            <p:sp>
              <p:nvSpPr>
                <p:cNvPr id="4540" name="Google Shape;4540;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66"/>
              <p:cNvGrpSpPr/>
              <p:nvPr/>
            </p:nvGrpSpPr>
            <p:grpSpPr>
              <a:xfrm>
                <a:off x="4134949" y="3957049"/>
                <a:ext cx="33497" cy="28770"/>
                <a:chOff x="4134949" y="3957049"/>
                <a:chExt cx="33497" cy="28770"/>
              </a:xfrm>
            </p:grpSpPr>
            <p:sp>
              <p:nvSpPr>
                <p:cNvPr id="4543" name="Google Shape;4543;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4193653" y="4184403"/>
                <a:ext cx="43580" cy="37264"/>
                <a:chOff x="4193653" y="4184403"/>
                <a:chExt cx="43580" cy="37264"/>
              </a:xfrm>
            </p:grpSpPr>
            <p:sp>
              <p:nvSpPr>
                <p:cNvPr id="4546" name="Google Shape;4546;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6"/>
              <p:cNvGrpSpPr/>
              <p:nvPr/>
            </p:nvGrpSpPr>
            <p:grpSpPr>
              <a:xfrm>
                <a:off x="4343600" y="3943844"/>
                <a:ext cx="43580" cy="37312"/>
                <a:chOff x="4343600" y="3943844"/>
                <a:chExt cx="43580" cy="37312"/>
              </a:xfrm>
            </p:grpSpPr>
            <p:sp>
              <p:nvSpPr>
                <p:cNvPr id="4549" name="Google Shape;4549;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66"/>
              <p:cNvGrpSpPr/>
              <p:nvPr/>
            </p:nvGrpSpPr>
            <p:grpSpPr>
              <a:xfrm>
                <a:off x="4172339" y="3381693"/>
                <a:ext cx="31499" cy="27001"/>
                <a:chOff x="4172339" y="3381693"/>
                <a:chExt cx="31499" cy="27001"/>
              </a:xfrm>
            </p:grpSpPr>
            <p:sp>
              <p:nvSpPr>
                <p:cNvPr id="4552" name="Google Shape;4552;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7"/>
        <p:cNvGrpSpPr/>
        <p:nvPr/>
      </p:nvGrpSpPr>
      <p:grpSpPr>
        <a:xfrm>
          <a:off x="0" y="0"/>
          <a:ext cx="0" cy="0"/>
          <a:chOff x="0" y="0"/>
          <a:chExt cx="0" cy="0"/>
        </a:xfrm>
      </p:grpSpPr>
      <p:grpSp>
        <p:nvGrpSpPr>
          <p:cNvPr id="4558" name="Google Shape;4558;p67"/>
          <p:cNvGrpSpPr/>
          <p:nvPr/>
        </p:nvGrpSpPr>
        <p:grpSpPr>
          <a:xfrm>
            <a:off x="729274" y="1175734"/>
            <a:ext cx="2507799" cy="206239"/>
            <a:chOff x="106648" y="895722"/>
            <a:chExt cx="4481413" cy="374300"/>
          </a:xfrm>
        </p:grpSpPr>
        <p:grpSp>
          <p:nvGrpSpPr>
            <p:cNvPr id="4559" name="Google Shape;4559;p67"/>
            <p:cNvGrpSpPr/>
            <p:nvPr/>
          </p:nvGrpSpPr>
          <p:grpSpPr>
            <a:xfrm>
              <a:off x="2233276" y="895722"/>
              <a:ext cx="1082667" cy="223591"/>
              <a:chOff x="4808316" y="2800065"/>
              <a:chExt cx="1999386" cy="412910"/>
            </a:xfrm>
          </p:grpSpPr>
          <p:sp>
            <p:nvSpPr>
              <p:cNvPr id="4560" name="Google Shape;4560;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67"/>
              <p:cNvGrpSpPr/>
              <p:nvPr/>
            </p:nvGrpSpPr>
            <p:grpSpPr>
              <a:xfrm>
                <a:off x="4808316" y="2800065"/>
                <a:ext cx="92400" cy="411825"/>
                <a:chOff x="845575" y="2563700"/>
                <a:chExt cx="92400" cy="411825"/>
              </a:xfrm>
            </p:grpSpPr>
            <p:cxnSp>
              <p:nvCxnSpPr>
                <p:cNvPr id="4562" name="Google Shape;4562;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3" name="Google Shape;4563;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67"/>
            <p:cNvGrpSpPr/>
            <p:nvPr/>
          </p:nvGrpSpPr>
          <p:grpSpPr>
            <a:xfrm>
              <a:off x="106648" y="895722"/>
              <a:ext cx="1088401" cy="223591"/>
              <a:chOff x="881025" y="2800065"/>
              <a:chExt cx="2009975" cy="412910"/>
            </a:xfrm>
          </p:grpSpPr>
          <p:sp>
            <p:nvSpPr>
              <p:cNvPr id="4565" name="Google Shape;4565;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6" name="Google Shape;4566;p67"/>
              <p:cNvGrpSpPr/>
              <p:nvPr/>
            </p:nvGrpSpPr>
            <p:grpSpPr>
              <a:xfrm>
                <a:off x="881025" y="2800065"/>
                <a:ext cx="92400" cy="411825"/>
                <a:chOff x="845575" y="2563700"/>
                <a:chExt cx="92400" cy="411825"/>
              </a:xfrm>
            </p:grpSpPr>
            <p:cxnSp>
              <p:nvCxnSpPr>
                <p:cNvPr id="4567" name="Google Shape;4567;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8" name="Google Shape;4568;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67"/>
            <p:cNvGrpSpPr/>
            <p:nvPr/>
          </p:nvGrpSpPr>
          <p:grpSpPr>
            <a:xfrm>
              <a:off x="1172346" y="1047018"/>
              <a:ext cx="1083151" cy="223003"/>
              <a:chOff x="2849073" y="3079467"/>
              <a:chExt cx="2000279" cy="411825"/>
            </a:xfrm>
          </p:grpSpPr>
          <p:sp>
            <p:nvSpPr>
              <p:cNvPr id="4570" name="Google Shape;4570;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1" name="Google Shape;4571;p67"/>
              <p:cNvGrpSpPr/>
              <p:nvPr/>
            </p:nvGrpSpPr>
            <p:grpSpPr>
              <a:xfrm rot="10800000">
                <a:off x="2849073" y="3079467"/>
                <a:ext cx="92400" cy="411825"/>
                <a:chOff x="2070100" y="2563700"/>
                <a:chExt cx="92400" cy="411825"/>
              </a:xfrm>
            </p:grpSpPr>
            <p:cxnSp>
              <p:nvCxnSpPr>
                <p:cNvPr id="4572" name="Google Shape;4572;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3" name="Google Shape;4573;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67"/>
            <p:cNvGrpSpPr/>
            <p:nvPr/>
          </p:nvGrpSpPr>
          <p:grpSpPr>
            <a:xfrm>
              <a:off x="3290132" y="1047018"/>
              <a:ext cx="1297929" cy="223003"/>
              <a:chOff x="6760035" y="3079467"/>
              <a:chExt cx="2396914" cy="411825"/>
            </a:xfrm>
          </p:grpSpPr>
          <p:sp>
            <p:nvSpPr>
              <p:cNvPr id="4575" name="Google Shape;4575;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67"/>
              <p:cNvGrpSpPr/>
              <p:nvPr/>
            </p:nvGrpSpPr>
            <p:grpSpPr>
              <a:xfrm rot="10800000">
                <a:off x="6760035" y="3079467"/>
                <a:ext cx="92400" cy="411825"/>
                <a:chOff x="2070100" y="2563700"/>
                <a:chExt cx="92400" cy="411825"/>
              </a:xfrm>
            </p:grpSpPr>
            <p:cxnSp>
              <p:nvCxnSpPr>
                <p:cNvPr id="4577" name="Google Shape;4577;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8" name="Google Shape;4578;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9" name="Google Shape;4579;p67"/>
          <p:cNvGrpSpPr/>
          <p:nvPr/>
        </p:nvGrpSpPr>
        <p:grpSpPr>
          <a:xfrm>
            <a:off x="2147036" y="3575105"/>
            <a:ext cx="1086701" cy="799429"/>
            <a:chOff x="2183288" y="3555572"/>
            <a:chExt cx="1136241" cy="835873"/>
          </a:xfrm>
        </p:grpSpPr>
        <p:sp>
          <p:nvSpPr>
            <p:cNvPr id="4580" name="Google Shape;4580;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67"/>
            <p:cNvGrpSpPr/>
            <p:nvPr/>
          </p:nvGrpSpPr>
          <p:grpSpPr>
            <a:xfrm>
              <a:off x="2205895" y="3637269"/>
              <a:ext cx="1089848" cy="724993"/>
              <a:chOff x="2205895" y="3637269"/>
              <a:chExt cx="1089848" cy="724993"/>
            </a:xfrm>
          </p:grpSpPr>
          <p:sp>
            <p:nvSpPr>
              <p:cNvPr id="4582" name="Google Shape;4582;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9" name="Google Shape;4589;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0" name="Google Shape;4590;p67"/>
            <p:cNvGrpSpPr/>
            <p:nvPr/>
          </p:nvGrpSpPr>
          <p:grpSpPr>
            <a:xfrm>
              <a:off x="3173850" y="3779426"/>
              <a:ext cx="145679" cy="70048"/>
              <a:chOff x="3173850" y="3779426"/>
              <a:chExt cx="145679" cy="70048"/>
            </a:xfrm>
          </p:grpSpPr>
          <p:cxnSp>
            <p:nvCxnSpPr>
              <p:cNvPr id="4591" name="Google Shape;4591;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92" name="Google Shape;4592;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67"/>
            <p:cNvGrpSpPr/>
            <p:nvPr/>
          </p:nvGrpSpPr>
          <p:grpSpPr>
            <a:xfrm>
              <a:off x="2183288" y="4139483"/>
              <a:ext cx="145133" cy="70048"/>
              <a:chOff x="2183288" y="4139483"/>
              <a:chExt cx="145133" cy="70048"/>
            </a:xfrm>
          </p:grpSpPr>
          <p:cxnSp>
            <p:nvCxnSpPr>
              <p:cNvPr id="4594" name="Google Shape;4594;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95" name="Google Shape;4595;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6" name="Google Shape;4596;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7" name="Google Shape;4597;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8" name="Google Shape;4598;p67"/>
            <p:cNvGrpSpPr/>
            <p:nvPr/>
          </p:nvGrpSpPr>
          <p:grpSpPr>
            <a:xfrm>
              <a:off x="2943836" y="4268886"/>
              <a:ext cx="60717" cy="122559"/>
              <a:chOff x="2943836" y="4268886"/>
              <a:chExt cx="60717" cy="122559"/>
            </a:xfrm>
          </p:grpSpPr>
          <p:sp>
            <p:nvSpPr>
              <p:cNvPr id="4599" name="Google Shape;4599;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0" name="Google Shape;4600;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01" name="Google Shape;4601;p67"/>
          <p:cNvGrpSpPr/>
          <p:nvPr/>
        </p:nvGrpSpPr>
        <p:grpSpPr>
          <a:xfrm>
            <a:off x="3409981" y="1496104"/>
            <a:ext cx="1675870" cy="758251"/>
            <a:chOff x="3530532" y="1496185"/>
            <a:chExt cx="1562000" cy="706730"/>
          </a:xfrm>
        </p:grpSpPr>
        <p:cxnSp>
          <p:nvCxnSpPr>
            <p:cNvPr id="4602" name="Google Shape;4602;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03" name="Google Shape;4603;p67"/>
            <p:cNvGrpSpPr/>
            <p:nvPr/>
          </p:nvGrpSpPr>
          <p:grpSpPr>
            <a:xfrm>
              <a:off x="3530532" y="1496185"/>
              <a:ext cx="323430" cy="463587"/>
              <a:chOff x="3530532" y="1496185"/>
              <a:chExt cx="323430" cy="463587"/>
            </a:xfrm>
          </p:grpSpPr>
          <p:grpSp>
            <p:nvGrpSpPr>
              <p:cNvPr id="4604" name="Google Shape;4604;p67"/>
              <p:cNvGrpSpPr/>
              <p:nvPr/>
            </p:nvGrpSpPr>
            <p:grpSpPr>
              <a:xfrm>
                <a:off x="3567462" y="1496185"/>
                <a:ext cx="286500" cy="361376"/>
                <a:chOff x="3567462" y="1496185"/>
                <a:chExt cx="286500" cy="361376"/>
              </a:xfrm>
            </p:grpSpPr>
            <p:cxnSp>
              <p:nvCxnSpPr>
                <p:cNvPr id="4605" name="Google Shape;4605;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6" name="Google Shape;4606;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67"/>
            <p:cNvGrpSpPr/>
            <p:nvPr/>
          </p:nvGrpSpPr>
          <p:grpSpPr>
            <a:xfrm>
              <a:off x="3891569" y="1779209"/>
              <a:ext cx="323945" cy="423706"/>
              <a:chOff x="3891569" y="1779209"/>
              <a:chExt cx="323945" cy="423706"/>
            </a:xfrm>
          </p:grpSpPr>
          <p:grpSp>
            <p:nvGrpSpPr>
              <p:cNvPr id="4609" name="Google Shape;4609;p67"/>
              <p:cNvGrpSpPr/>
              <p:nvPr/>
            </p:nvGrpSpPr>
            <p:grpSpPr>
              <a:xfrm>
                <a:off x="3929014" y="1881638"/>
                <a:ext cx="286500" cy="321278"/>
                <a:chOff x="3929014" y="1881638"/>
                <a:chExt cx="286500" cy="321278"/>
              </a:xfrm>
            </p:grpSpPr>
            <p:cxnSp>
              <p:nvCxnSpPr>
                <p:cNvPr id="4610" name="Google Shape;4610;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11" name="Google Shape;4611;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2" name="Google Shape;4612;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7"/>
            <p:cNvGrpSpPr/>
            <p:nvPr/>
          </p:nvGrpSpPr>
          <p:grpSpPr>
            <a:xfrm>
              <a:off x="4252606" y="1496185"/>
              <a:ext cx="324721" cy="463587"/>
              <a:chOff x="4252606" y="1496185"/>
              <a:chExt cx="324721" cy="463587"/>
            </a:xfrm>
          </p:grpSpPr>
          <p:grpSp>
            <p:nvGrpSpPr>
              <p:cNvPr id="4614" name="Google Shape;4614;p67"/>
              <p:cNvGrpSpPr/>
              <p:nvPr/>
            </p:nvGrpSpPr>
            <p:grpSpPr>
              <a:xfrm>
                <a:off x="4290828" y="1496185"/>
                <a:ext cx="286500" cy="361376"/>
                <a:chOff x="4290828" y="1496185"/>
                <a:chExt cx="286500" cy="361376"/>
              </a:xfrm>
            </p:grpSpPr>
            <p:cxnSp>
              <p:nvCxnSpPr>
                <p:cNvPr id="4615" name="Google Shape;4615;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16" name="Google Shape;4616;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67"/>
            <p:cNvGrpSpPr/>
            <p:nvPr/>
          </p:nvGrpSpPr>
          <p:grpSpPr>
            <a:xfrm>
              <a:off x="4613643" y="1763716"/>
              <a:ext cx="325308" cy="439200"/>
              <a:chOff x="4613643" y="1763716"/>
              <a:chExt cx="325308" cy="439200"/>
            </a:xfrm>
          </p:grpSpPr>
          <p:grpSp>
            <p:nvGrpSpPr>
              <p:cNvPr id="4619" name="Google Shape;4619;p67"/>
              <p:cNvGrpSpPr/>
              <p:nvPr/>
            </p:nvGrpSpPr>
            <p:grpSpPr>
              <a:xfrm>
                <a:off x="4652451" y="1879538"/>
                <a:ext cx="286500" cy="323378"/>
                <a:chOff x="4652451" y="1879538"/>
                <a:chExt cx="286500" cy="323378"/>
              </a:xfrm>
            </p:grpSpPr>
            <p:cxnSp>
              <p:nvCxnSpPr>
                <p:cNvPr id="4620" name="Google Shape;4620;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21" name="Google Shape;4621;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67"/>
          <p:cNvGrpSpPr/>
          <p:nvPr/>
        </p:nvGrpSpPr>
        <p:grpSpPr>
          <a:xfrm>
            <a:off x="3421841" y="2431738"/>
            <a:ext cx="1652173" cy="309509"/>
            <a:chOff x="3512551" y="2437558"/>
            <a:chExt cx="1597383" cy="299245"/>
          </a:xfrm>
        </p:grpSpPr>
        <p:cxnSp>
          <p:nvCxnSpPr>
            <p:cNvPr id="4624" name="Google Shape;4624;p67"/>
            <p:cNvCxnSpPr>
              <a:stCxn id="4625" idx="6"/>
              <a:endCxn id="46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7" name="Google Shape;4627;p67"/>
            <p:cNvGrpSpPr/>
            <p:nvPr/>
          </p:nvGrpSpPr>
          <p:grpSpPr>
            <a:xfrm>
              <a:off x="3512551" y="2437558"/>
              <a:ext cx="225647" cy="228426"/>
              <a:chOff x="2182679" y="2283114"/>
              <a:chExt cx="792300" cy="802058"/>
            </a:xfrm>
          </p:grpSpPr>
          <p:cxnSp>
            <p:nvCxnSpPr>
              <p:cNvPr id="4628" name="Google Shape;4628;p67"/>
              <p:cNvCxnSpPr>
                <a:stCxn id="4629"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4625" name="Google Shape;4625;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7"/>
            <p:cNvGrpSpPr/>
            <p:nvPr/>
          </p:nvGrpSpPr>
          <p:grpSpPr>
            <a:xfrm>
              <a:off x="3969644" y="2440153"/>
              <a:ext cx="225853" cy="296651"/>
              <a:chOff x="3775710" y="1729289"/>
              <a:chExt cx="136500" cy="179289"/>
            </a:xfrm>
          </p:grpSpPr>
          <p:cxnSp>
            <p:nvCxnSpPr>
              <p:cNvPr id="4631" name="Google Shape;4631;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32" name="Google Shape;4632;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7"/>
            <p:cNvGrpSpPr/>
            <p:nvPr/>
          </p:nvGrpSpPr>
          <p:grpSpPr>
            <a:xfrm>
              <a:off x="4427051" y="2437558"/>
              <a:ext cx="225647" cy="228426"/>
              <a:chOff x="5393704" y="2283114"/>
              <a:chExt cx="792300" cy="802058"/>
            </a:xfrm>
          </p:grpSpPr>
          <p:cxnSp>
            <p:nvCxnSpPr>
              <p:cNvPr id="4635" name="Google Shape;4635;p67"/>
              <p:cNvCxnSpPr>
                <a:stCxn id="4636"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4637" name="Google Shape;4637;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67"/>
            <p:cNvGrpSpPr/>
            <p:nvPr/>
          </p:nvGrpSpPr>
          <p:grpSpPr>
            <a:xfrm>
              <a:off x="4884287" y="2440252"/>
              <a:ext cx="225647" cy="296532"/>
              <a:chOff x="6999166" y="2292572"/>
              <a:chExt cx="792300" cy="1041192"/>
            </a:xfrm>
          </p:grpSpPr>
          <p:cxnSp>
            <p:nvCxnSpPr>
              <p:cNvPr id="4639" name="Google Shape;4639;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26" name="Google Shape;4626;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1" name="Google Shape;4641;p67"/>
          <p:cNvGrpSpPr/>
          <p:nvPr/>
        </p:nvGrpSpPr>
        <p:grpSpPr>
          <a:xfrm>
            <a:off x="6842649" y="1185930"/>
            <a:ext cx="1581844" cy="732818"/>
            <a:chOff x="634175" y="2986275"/>
            <a:chExt cx="3147949" cy="1458344"/>
          </a:xfrm>
        </p:grpSpPr>
        <p:cxnSp>
          <p:nvCxnSpPr>
            <p:cNvPr id="4642" name="Google Shape;4642;p67"/>
            <p:cNvCxnSpPr>
              <a:stCxn id="4643" idx="4"/>
              <a:endCxn id="46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45" name="Google Shape;4645;p67"/>
            <p:cNvCxnSpPr>
              <a:stCxn id="4644" idx="0"/>
              <a:endCxn id="46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7" name="Google Shape;4647;p67"/>
            <p:cNvCxnSpPr>
              <a:stCxn id="4646" idx="4"/>
              <a:endCxn id="46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9" name="Google Shape;4649;p67"/>
            <p:cNvCxnSpPr>
              <a:stCxn id="4648" idx="0"/>
              <a:endCxn id="46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50" name="Google Shape;4650;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6" name="Google Shape;4646;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3" name="Google Shape;4643;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8" name="Google Shape;4648;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4" name="Google Shape;4644;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51" name="Google Shape;4651;p67"/>
          <p:cNvGrpSpPr/>
          <p:nvPr/>
        </p:nvGrpSpPr>
        <p:grpSpPr>
          <a:xfrm>
            <a:off x="3410364" y="2880240"/>
            <a:ext cx="1675128" cy="313674"/>
            <a:chOff x="998425" y="1182125"/>
            <a:chExt cx="1065400" cy="199500"/>
          </a:xfrm>
        </p:grpSpPr>
        <p:sp>
          <p:nvSpPr>
            <p:cNvPr id="4652" name="Google Shape;4652;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67"/>
          <p:cNvGrpSpPr/>
          <p:nvPr/>
        </p:nvGrpSpPr>
        <p:grpSpPr>
          <a:xfrm>
            <a:off x="3410363" y="3836206"/>
            <a:ext cx="1675129" cy="525345"/>
            <a:chOff x="5194708" y="3484366"/>
            <a:chExt cx="3148148" cy="987304"/>
          </a:xfrm>
        </p:grpSpPr>
        <p:grpSp>
          <p:nvGrpSpPr>
            <p:cNvPr id="4658" name="Google Shape;4658;p67"/>
            <p:cNvGrpSpPr/>
            <p:nvPr/>
          </p:nvGrpSpPr>
          <p:grpSpPr>
            <a:xfrm>
              <a:off x="7531521" y="3484366"/>
              <a:ext cx="811335" cy="987304"/>
              <a:chOff x="3379425" y="1617275"/>
              <a:chExt cx="1090650" cy="1327200"/>
            </a:xfrm>
          </p:grpSpPr>
          <p:sp>
            <p:nvSpPr>
              <p:cNvPr id="4659" name="Google Shape;4659;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7"/>
            <p:cNvGrpSpPr/>
            <p:nvPr/>
          </p:nvGrpSpPr>
          <p:grpSpPr>
            <a:xfrm>
              <a:off x="6752546" y="3484366"/>
              <a:ext cx="811428" cy="987304"/>
              <a:chOff x="2332275" y="1617275"/>
              <a:chExt cx="1090775" cy="1327200"/>
            </a:xfrm>
          </p:grpSpPr>
          <p:sp>
            <p:nvSpPr>
              <p:cNvPr id="4663" name="Google Shape;4663;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7"/>
            <p:cNvGrpSpPr/>
            <p:nvPr/>
          </p:nvGrpSpPr>
          <p:grpSpPr>
            <a:xfrm>
              <a:off x="5973664" y="3484366"/>
              <a:ext cx="811335" cy="987304"/>
              <a:chOff x="1285250" y="1617275"/>
              <a:chExt cx="1090650" cy="1327200"/>
            </a:xfrm>
          </p:grpSpPr>
          <p:sp>
            <p:nvSpPr>
              <p:cNvPr id="4667" name="Google Shape;4667;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7"/>
            <p:cNvGrpSpPr/>
            <p:nvPr/>
          </p:nvGrpSpPr>
          <p:grpSpPr>
            <a:xfrm>
              <a:off x="5194708" y="3484366"/>
              <a:ext cx="811409" cy="987304"/>
              <a:chOff x="238125" y="1617275"/>
              <a:chExt cx="1090750" cy="1327200"/>
            </a:xfrm>
          </p:grpSpPr>
          <p:sp>
            <p:nvSpPr>
              <p:cNvPr id="4671" name="Google Shape;4671;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4" name="Google Shape;4674;p67"/>
          <p:cNvGrpSpPr/>
          <p:nvPr/>
        </p:nvGrpSpPr>
        <p:grpSpPr>
          <a:xfrm>
            <a:off x="6844048" y="2482095"/>
            <a:ext cx="1579046" cy="522230"/>
            <a:chOff x="6853641" y="2534077"/>
            <a:chExt cx="1515545" cy="501229"/>
          </a:xfrm>
        </p:grpSpPr>
        <p:grpSp>
          <p:nvGrpSpPr>
            <p:cNvPr id="4675" name="Google Shape;4675;p67"/>
            <p:cNvGrpSpPr/>
            <p:nvPr/>
          </p:nvGrpSpPr>
          <p:grpSpPr>
            <a:xfrm>
              <a:off x="6853641" y="2618923"/>
              <a:ext cx="1515545" cy="324556"/>
              <a:chOff x="6853641" y="2618923"/>
              <a:chExt cx="1515545" cy="324556"/>
            </a:xfrm>
          </p:grpSpPr>
          <p:sp>
            <p:nvSpPr>
              <p:cNvPr id="4676" name="Google Shape;4676;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1" name="Google Shape;4681;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7"/>
          <p:cNvGrpSpPr/>
          <p:nvPr/>
        </p:nvGrpSpPr>
        <p:grpSpPr>
          <a:xfrm>
            <a:off x="3438940" y="3357136"/>
            <a:ext cx="1617976" cy="346616"/>
            <a:chOff x="1808063" y="4294338"/>
            <a:chExt cx="3370782" cy="721817"/>
          </a:xfrm>
        </p:grpSpPr>
        <p:sp>
          <p:nvSpPr>
            <p:cNvPr id="4687" name="Google Shape;4687;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67"/>
          <p:cNvGrpSpPr/>
          <p:nvPr/>
        </p:nvGrpSpPr>
        <p:grpSpPr>
          <a:xfrm>
            <a:off x="5264936" y="4023886"/>
            <a:ext cx="1417067" cy="350605"/>
            <a:chOff x="4234950" y="2101012"/>
            <a:chExt cx="4219974" cy="1044090"/>
          </a:xfrm>
        </p:grpSpPr>
        <p:sp>
          <p:nvSpPr>
            <p:cNvPr id="4698" name="Google Shape;4698;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7"/>
          <p:cNvGrpSpPr/>
          <p:nvPr/>
        </p:nvGrpSpPr>
        <p:grpSpPr>
          <a:xfrm>
            <a:off x="6840408" y="2014643"/>
            <a:ext cx="1586327" cy="371557"/>
            <a:chOff x="1247650" y="2075423"/>
            <a:chExt cx="6648477" cy="1557238"/>
          </a:xfrm>
        </p:grpSpPr>
        <p:sp>
          <p:nvSpPr>
            <p:cNvPr id="4715" name="Google Shape;4715;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7"/>
          <p:cNvGrpSpPr/>
          <p:nvPr/>
        </p:nvGrpSpPr>
        <p:grpSpPr>
          <a:xfrm>
            <a:off x="5271678" y="1167833"/>
            <a:ext cx="1415601" cy="1648533"/>
            <a:chOff x="1839112" y="2209163"/>
            <a:chExt cx="1918159" cy="2233784"/>
          </a:xfrm>
        </p:grpSpPr>
        <p:sp>
          <p:nvSpPr>
            <p:cNvPr id="4722" name="Google Shape;4722;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67"/>
            <p:cNvCxnSpPr>
              <a:stCxn id="4722" idx="6"/>
              <a:endCxn id="47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6" name="Google Shape;4726;p67"/>
            <p:cNvCxnSpPr>
              <a:stCxn id="4723" idx="4"/>
              <a:endCxn id="47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8" name="Google Shape;4728;p67"/>
            <p:cNvCxnSpPr>
              <a:stCxn id="4727" idx="6"/>
              <a:endCxn id="47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9" name="Google Shape;4729;p67"/>
            <p:cNvCxnSpPr>
              <a:stCxn id="4724" idx="4"/>
              <a:endCxn id="47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7" name="Google Shape;4727;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2" name="Google Shape;4732;p67"/>
            <p:cNvCxnSpPr>
              <a:endCxn id="47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33" name="Google Shape;4733;p67"/>
          <p:cNvGrpSpPr/>
          <p:nvPr/>
        </p:nvGrpSpPr>
        <p:grpSpPr>
          <a:xfrm>
            <a:off x="3428944" y="1185917"/>
            <a:ext cx="1637968" cy="154942"/>
            <a:chOff x="238125" y="2506075"/>
            <a:chExt cx="7115411" cy="673075"/>
          </a:xfrm>
        </p:grpSpPr>
        <p:sp>
          <p:nvSpPr>
            <p:cNvPr id="4734" name="Google Shape;4734;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7"/>
          <p:cNvGrpSpPr/>
          <p:nvPr/>
        </p:nvGrpSpPr>
        <p:grpSpPr>
          <a:xfrm>
            <a:off x="1969680" y="1500635"/>
            <a:ext cx="1262932" cy="785408"/>
            <a:chOff x="548861" y="389676"/>
            <a:chExt cx="3843371" cy="2390163"/>
          </a:xfrm>
        </p:grpSpPr>
        <p:cxnSp>
          <p:nvCxnSpPr>
            <p:cNvPr id="4740" name="Google Shape;4740;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1" name="Google Shape;4741;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2" name="Google Shape;4742;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3" name="Google Shape;4743;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44" name="Google Shape;4744;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45" name="Google Shape;4745;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6" name="Google Shape;4746;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7" name="Google Shape;4747;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67"/>
          <p:cNvGrpSpPr/>
          <p:nvPr/>
        </p:nvGrpSpPr>
        <p:grpSpPr>
          <a:xfrm>
            <a:off x="757812" y="2607512"/>
            <a:ext cx="1412054" cy="633562"/>
            <a:chOff x="1187400" y="2529299"/>
            <a:chExt cx="6769193" cy="2241903"/>
          </a:xfrm>
        </p:grpSpPr>
        <p:sp>
          <p:nvSpPr>
            <p:cNvPr id="4754" name="Google Shape;4754;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55" name="Google Shape;4755;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6" name="Google Shape;4756;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7" name="Google Shape;4757;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8" name="Google Shape;4758;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9" name="Google Shape;4759;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60" name="Google Shape;4760;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61" name="Google Shape;4761;p67"/>
            <p:cNvCxnSpPr>
              <a:stCxn id="4754" idx="2"/>
              <a:endCxn id="47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2" name="Google Shape;4762;p67"/>
            <p:cNvCxnSpPr>
              <a:stCxn id="4756" idx="0"/>
              <a:endCxn id="47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3" name="Google Shape;4763;p67"/>
            <p:cNvCxnSpPr>
              <a:stCxn id="4756" idx="2"/>
              <a:endCxn id="47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4" name="Google Shape;4764;p67"/>
            <p:cNvCxnSpPr>
              <a:stCxn id="4757" idx="0"/>
              <a:endCxn id="47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5" name="Google Shape;4765;p67"/>
            <p:cNvCxnSpPr>
              <a:stCxn id="4755" idx="2"/>
              <a:endCxn id="47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6" name="Google Shape;4766;p67"/>
            <p:cNvCxnSpPr>
              <a:stCxn id="4759" idx="0"/>
              <a:endCxn id="47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7" name="Google Shape;4767;p67"/>
          <p:cNvGrpSpPr/>
          <p:nvPr/>
        </p:nvGrpSpPr>
        <p:grpSpPr>
          <a:xfrm>
            <a:off x="6844058" y="3100221"/>
            <a:ext cx="1579035" cy="540873"/>
            <a:chOff x="6895650" y="3126697"/>
            <a:chExt cx="1436662" cy="492105"/>
          </a:xfrm>
        </p:grpSpPr>
        <p:sp>
          <p:nvSpPr>
            <p:cNvPr id="4768" name="Google Shape;4768;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67"/>
            <p:cNvGrpSpPr/>
            <p:nvPr/>
          </p:nvGrpSpPr>
          <p:grpSpPr>
            <a:xfrm>
              <a:off x="6995957" y="3335810"/>
              <a:ext cx="1230393" cy="71754"/>
              <a:chOff x="6995957" y="3287964"/>
              <a:chExt cx="1230393" cy="71754"/>
            </a:xfrm>
          </p:grpSpPr>
          <p:sp>
            <p:nvSpPr>
              <p:cNvPr id="4774" name="Google Shape;4774;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9" name="Google Shape;4779;p67"/>
          <p:cNvGrpSpPr/>
          <p:nvPr/>
        </p:nvGrpSpPr>
        <p:grpSpPr>
          <a:xfrm>
            <a:off x="6842640" y="3736984"/>
            <a:ext cx="1581862" cy="650625"/>
            <a:chOff x="6777990" y="3710194"/>
            <a:chExt cx="1646915" cy="677382"/>
          </a:xfrm>
        </p:grpSpPr>
        <p:grpSp>
          <p:nvGrpSpPr>
            <p:cNvPr id="4780" name="Google Shape;4780;p67"/>
            <p:cNvGrpSpPr/>
            <p:nvPr/>
          </p:nvGrpSpPr>
          <p:grpSpPr>
            <a:xfrm>
              <a:off x="6777990" y="3874492"/>
              <a:ext cx="411129" cy="513083"/>
              <a:chOff x="6777990" y="3874492"/>
              <a:chExt cx="411129" cy="513083"/>
            </a:xfrm>
          </p:grpSpPr>
          <p:cxnSp>
            <p:nvCxnSpPr>
              <p:cNvPr id="4781" name="Google Shape;4781;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2" name="Google Shape;4782;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7"/>
            <p:cNvGrpSpPr/>
            <p:nvPr/>
          </p:nvGrpSpPr>
          <p:grpSpPr>
            <a:xfrm>
              <a:off x="7188425" y="3710194"/>
              <a:ext cx="411123" cy="520535"/>
              <a:chOff x="7188425" y="3710194"/>
              <a:chExt cx="411123" cy="520535"/>
            </a:xfrm>
          </p:grpSpPr>
          <p:cxnSp>
            <p:nvCxnSpPr>
              <p:cNvPr id="4784" name="Google Shape;4784;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5" name="Google Shape;4785;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67"/>
            <p:cNvGrpSpPr/>
            <p:nvPr/>
          </p:nvGrpSpPr>
          <p:grpSpPr>
            <a:xfrm>
              <a:off x="7603341" y="3874492"/>
              <a:ext cx="411474" cy="513083"/>
              <a:chOff x="7603341" y="3874492"/>
              <a:chExt cx="411474" cy="513083"/>
            </a:xfrm>
          </p:grpSpPr>
          <p:cxnSp>
            <p:nvCxnSpPr>
              <p:cNvPr id="4787" name="Google Shape;4787;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8" name="Google Shape;4788;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7"/>
            <p:cNvGrpSpPr/>
            <p:nvPr/>
          </p:nvGrpSpPr>
          <p:grpSpPr>
            <a:xfrm>
              <a:off x="8013776" y="3722847"/>
              <a:ext cx="411129" cy="507881"/>
              <a:chOff x="8013776" y="3722847"/>
              <a:chExt cx="411129" cy="507881"/>
            </a:xfrm>
          </p:grpSpPr>
          <p:cxnSp>
            <p:nvCxnSpPr>
              <p:cNvPr id="4790" name="Google Shape;4790;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91" name="Google Shape;4791;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2" name="Google Shape;4792;p67"/>
          <p:cNvGrpSpPr/>
          <p:nvPr/>
        </p:nvGrpSpPr>
        <p:grpSpPr>
          <a:xfrm>
            <a:off x="5262155" y="2909824"/>
            <a:ext cx="1421889" cy="1020603"/>
            <a:chOff x="5190863" y="2824811"/>
            <a:chExt cx="1544860" cy="1108869"/>
          </a:xfrm>
        </p:grpSpPr>
        <p:grpSp>
          <p:nvGrpSpPr>
            <p:cNvPr id="4793" name="Google Shape;4793;p67"/>
            <p:cNvGrpSpPr/>
            <p:nvPr/>
          </p:nvGrpSpPr>
          <p:grpSpPr>
            <a:xfrm>
              <a:off x="5938695" y="3176919"/>
              <a:ext cx="685761" cy="404739"/>
              <a:chOff x="5938695" y="3176919"/>
              <a:chExt cx="685761" cy="404739"/>
            </a:xfrm>
          </p:grpSpPr>
          <p:grpSp>
            <p:nvGrpSpPr>
              <p:cNvPr id="4794" name="Google Shape;4794;p67"/>
              <p:cNvGrpSpPr/>
              <p:nvPr/>
            </p:nvGrpSpPr>
            <p:grpSpPr>
              <a:xfrm>
                <a:off x="5938695" y="3176919"/>
                <a:ext cx="685761" cy="404739"/>
                <a:chOff x="5938695" y="3176919"/>
                <a:chExt cx="685761" cy="404739"/>
              </a:xfrm>
            </p:grpSpPr>
            <p:sp>
              <p:nvSpPr>
                <p:cNvPr id="4795" name="Google Shape;4795;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67"/>
            <p:cNvGrpSpPr/>
            <p:nvPr/>
          </p:nvGrpSpPr>
          <p:grpSpPr>
            <a:xfrm>
              <a:off x="5305233" y="3176835"/>
              <a:ext cx="685971" cy="404655"/>
              <a:chOff x="5305233" y="3176835"/>
              <a:chExt cx="685971" cy="404655"/>
            </a:xfrm>
          </p:grpSpPr>
          <p:grpSp>
            <p:nvGrpSpPr>
              <p:cNvPr id="4799" name="Google Shape;4799;p67"/>
              <p:cNvGrpSpPr/>
              <p:nvPr/>
            </p:nvGrpSpPr>
            <p:grpSpPr>
              <a:xfrm>
                <a:off x="5305233" y="3176835"/>
                <a:ext cx="685971" cy="404655"/>
                <a:chOff x="5305233" y="3176835"/>
                <a:chExt cx="685971" cy="404655"/>
              </a:xfrm>
            </p:grpSpPr>
            <p:sp>
              <p:nvSpPr>
                <p:cNvPr id="4800" name="Google Shape;4800;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2" name="Google Shape;4802;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4" name="Google Shape;4804;p67"/>
            <p:cNvGrpSpPr/>
            <p:nvPr/>
          </p:nvGrpSpPr>
          <p:grpSpPr>
            <a:xfrm>
              <a:off x="5657361" y="2824811"/>
              <a:ext cx="1078361" cy="404655"/>
              <a:chOff x="5657361" y="2824811"/>
              <a:chExt cx="1078361" cy="404655"/>
            </a:xfrm>
          </p:grpSpPr>
          <p:grpSp>
            <p:nvGrpSpPr>
              <p:cNvPr id="4805" name="Google Shape;4805;p67"/>
              <p:cNvGrpSpPr/>
              <p:nvPr/>
            </p:nvGrpSpPr>
            <p:grpSpPr>
              <a:xfrm>
                <a:off x="5657361" y="2824811"/>
                <a:ext cx="1078361" cy="404655"/>
                <a:chOff x="5657361" y="2824811"/>
                <a:chExt cx="1078361" cy="404655"/>
              </a:xfrm>
            </p:grpSpPr>
            <p:grpSp>
              <p:nvGrpSpPr>
                <p:cNvPr id="4806" name="Google Shape;4806;p67"/>
                <p:cNvGrpSpPr/>
                <p:nvPr/>
              </p:nvGrpSpPr>
              <p:grpSpPr>
                <a:xfrm>
                  <a:off x="5938485" y="2824811"/>
                  <a:ext cx="797237" cy="404655"/>
                  <a:chOff x="5938485" y="2824811"/>
                  <a:chExt cx="797237" cy="404655"/>
                </a:xfrm>
              </p:grpSpPr>
              <p:sp>
                <p:nvSpPr>
                  <p:cNvPr id="4807" name="Google Shape;4807;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9" name="Google Shape;4809;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0" name="Google Shape;4810;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7"/>
            <p:cNvGrpSpPr/>
            <p:nvPr/>
          </p:nvGrpSpPr>
          <p:grpSpPr>
            <a:xfrm>
              <a:off x="5190863" y="3528942"/>
              <a:ext cx="1078026" cy="404739"/>
              <a:chOff x="5190863" y="3528942"/>
              <a:chExt cx="1078026" cy="404739"/>
            </a:xfrm>
          </p:grpSpPr>
          <p:sp>
            <p:nvSpPr>
              <p:cNvPr id="4812" name="Google Shape;4812;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67"/>
              <p:cNvGrpSpPr/>
              <p:nvPr/>
            </p:nvGrpSpPr>
            <p:grpSpPr>
              <a:xfrm>
                <a:off x="5190863" y="3528942"/>
                <a:ext cx="1078026" cy="404739"/>
                <a:chOff x="5190863" y="3528942"/>
                <a:chExt cx="1078026" cy="404739"/>
              </a:xfrm>
            </p:grpSpPr>
            <p:sp>
              <p:nvSpPr>
                <p:cNvPr id="4814" name="Google Shape;4814;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6" name="Google Shape;4816;p67"/>
          <p:cNvGrpSpPr/>
          <p:nvPr/>
        </p:nvGrpSpPr>
        <p:grpSpPr>
          <a:xfrm>
            <a:off x="728162" y="1474292"/>
            <a:ext cx="1086719" cy="879487"/>
            <a:chOff x="803162" y="1474292"/>
            <a:chExt cx="1086719" cy="879487"/>
          </a:xfrm>
        </p:grpSpPr>
        <p:grpSp>
          <p:nvGrpSpPr>
            <p:cNvPr id="4817" name="Google Shape;4817;p67"/>
            <p:cNvGrpSpPr/>
            <p:nvPr/>
          </p:nvGrpSpPr>
          <p:grpSpPr>
            <a:xfrm>
              <a:off x="803162" y="1625948"/>
              <a:ext cx="445856" cy="576579"/>
              <a:chOff x="803162" y="1625948"/>
              <a:chExt cx="445856" cy="576579"/>
            </a:xfrm>
          </p:grpSpPr>
          <p:sp>
            <p:nvSpPr>
              <p:cNvPr id="4818" name="Google Shape;4818;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9" name="Google Shape;4819;p67"/>
              <p:cNvGrpSpPr/>
              <p:nvPr/>
            </p:nvGrpSpPr>
            <p:grpSpPr>
              <a:xfrm>
                <a:off x="1056023" y="1625948"/>
                <a:ext cx="192995" cy="576579"/>
                <a:chOff x="1056023" y="1625948"/>
                <a:chExt cx="192995" cy="576579"/>
              </a:xfrm>
            </p:grpSpPr>
            <p:sp>
              <p:nvSpPr>
                <p:cNvPr id="4820" name="Google Shape;4820;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5" name="Google Shape;4825;p67"/>
            <p:cNvGrpSpPr/>
            <p:nvPr/>
          </p:nvGrpSpPr>
          <p:grpSpPr>
            <a:xfrm>
              <a:off x="1371406" y="1474292"/>
              <a:ext cx="518475" cy="879487"/>
              <a:chOff x="1398231" y="1474292"/>
              <a:chExt cx="518475" cy="879487"/>
            </a:xfrm>
          </p:grpSpPr>
          <p:grpSp>
            <p:nvGrpSpPr>
              <p:cNvPr id="4826" name="Google Shape;4826;p67"/>
              <p:cNvGrpSpPr/>
              <p:nvPr/>
            </p:nvGrpSpPr>
            <p:grpSpPr>
              <a:xfrm>
                <a:off x="1398231" y="1474292"/>
                <a:ext cx="518475" cy="341643"/>
                <a:chOff x="1398231" y="1474292"/>
                <a:chExt cx="518475" cy="341643"/>
              </a:xfrm>
            </p:grpSpPr>
            <p:sp>
              <p:nvSpPr>
                <p:cNvPr id="4827" name="Google Shape;4827;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8" name="Google Shape;4828;p67"/>
                <p:cNvGrpSpPr/>
                <p:nvPr/>
              </p:nvGrpSpPr>
              <p:grpSpPr>
                <a:xfrm>
                  <a:off x="1616453" y="1474292"/>
                  <a:ext cx="300253" cy="341643"/>
                  <a:chOff x="1616453" y="1475379"/>
                  <a:chExt cx="300253" cy="341643"/>
                </a:xfrm>
              </p:grpSpPr>
              <p:sp>
                <p:nvSpPr>
                  <p:cNvPr id="4829" name="Google Shape;4829;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67"/>
                  <p:cNvGrpSpPr/>
                  <p:nvPr/>
                </p:nvGrpSpPr>
                <p:grpSpPr>
                  <a:xfrm>
                    <a:off x="1839639" y="1475379"/>
                    <a:ext cx="77067" cy="341643"/>
                    <a:chOff x="1839639" y="1475379"/>
                    <a:chExt cx="77067" cy="341643"/>
                  </a:xfrm>
                </p:grpSpPr>
                <p:sp>
                  <p:nvSpPr>
                    <p:cNvPr id="4837" name="Google Shape;4837;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9" name="Google Shape;4839;p67"/>
              <p:cNvGrpSpPr/>
              <p:nvPr/>
            </p:nvGrpSpPr>
            <p:grpSpPr>
              <a:xfrm>
                <a:off x="1398451" y="2012951"/>
                <a:ext cx="518255" cy="340828"/>
                <a:chOff x="1398451" y="2012951"/>
                <a:chExt cx="518255" cy="340828"/>
              </a:xfrm>
            </p:grpSpPr>
            <p:sp>
              <p:nvSpPr>
                <p:cNvPr id="4840" name="Google Shape;4840;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7"/>
                <p:cNvGrpSpPr/>
                <p:nvPr/>
              </p:nvGrpSpPr>
              <p:grpSpPr>
                <a:xfrm>
                  <a:off x="1616453" y="2012951"/>
                  <a:ext cx="300253" cy="340828"/>
                  <a:chOff x="1616453" y="2013538"/>
                  <a:chExt cx="300253" cy="340828"/>
                </a:xfrm>
              </p:grpSpPr>
              <p:sp>
                <p:nvSpPr>
                  <p:cNvPr id="4842" name="Google Shape;4842;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9" name="Google Shape;4849;p67"/>
                  <p:cNvGrpSpPr/>
                  <p:nvPr/>
                </p:nvGrpSpPr>
                <p:grpSpPr>
                  <a:xfrm>
                    <a:off x="1839639" y="2013538"/>
                    <a:ext cx="77067" cy="340828"/>
                    <a:chOff x="1839639" y="2013538"/>
                    <a:chExt cx="77067" cy="340828"/>
                  </a:xfrm>
                </p:grpSpPr>
                <p:sp>
                  <p:nvSpPr>
                    <p:cNvPr id="4850" name="Google Shape;4850;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52" name="Google Shape;4852;p67"/>
          <p:cNvGrpSpPr/>
          <p:nvPr/>
        </p:nvGrpSpPr>
        <p:grpSpPr>
          <a:xfrm>
            <a:off x="724986" y="3605478"/>
            <a:ext cx="1368681" cy="682918"/>
            <a:chOff x="724986" y="3605478"/>
            <a:chExt cx="1368681" cy="682918"/>
          </a:xfrm>
        </p:grpSpPr>
        <p:grpSp>
          <p:nvGrpSpPr>
            <p:cNvPr id="4853" name="Google Shape;4853;p67"/>
            <p:cNvGrpSpPr/>
            <p:nvPr/>
          </p:nvGrpSpPr>
          <p:grpSpPr>
            <a:xfrm>
              <a:off x="1289102" y="3823629"/>
              <a:ext cx="240442" cy="250435"/>
              <a:chOff x="-165066" y="3843615"/>
              <a:chExt cx="221259" cy="230455"/>
            </a:xfrm>
          </p:grpSpPr>
          <p:sp>
            <p:nvSpPr>
              <p:cNvPr id="4854" name="Google Shape;4854;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7"/>
            <p:cNvGrpSpPr/>
            <p:nvPr/>
          </p:nvGrpSpPr>
          <p:grpSpPr>
            <a:xfrm>
              <a:off x="724986" y="3605478"/>
              <a:ext cx="1368681" cy="682918"/>
              <a:chOff x="724986" y="3605478"/>
              <a:chExt cx="1368681" cy="682918"/>
            </a:xfrm>
          </p:grpSpPr>
          <p:grpSp>
            <p:nvGrpSpPr>
              <p:cNvPr id="4875" name="Google Shape;4875;p67"/>
              <p:cNvGrpSpPr/>
              <p:nvPr/>
            </p:nvGrpSpPr>
            <p:grpSpPr>
              <a:xfrm>
                <a:off x="1498221" y="4047614"/>
                <a:ext cx="529172" cy="240783"/>
                <a:chOff x="1498221" y="4047614"/>
                <a:chExt cx="529172" cy="240783"/>
              </a:xfrm>
            </p:grpSpPr>
            <p:grpSp>
              <p:nvGrpSpPr>
                <p:cNvPr id="4876" name="Google Shape;4876;p67"/>
                <p:cNvGrpSpPr/>
                <p:nvPr/>
              </p:nvGrpSpPr>
              <p:grpSpPr>
                <a:xfrm>
                  <a:off x="1826655" y="4224370"/>
                  <a:ext cx="200738" cy="25631"/>
                  <a:chOff x="1826655" y="4224370"/>
                  <a:chExt cx="200738" cy="25631"/>
                </a:xfrm>
              </p:grpSpPr>
              <p:sp>
                <p:nvSpPr>
                  <p:cNvPr id="4877" name="Google Shape;4877;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7"/>
                <p:cNvGrpSpPr/>
                <p:nvPr/>
              </p:nvGrpSpPr>
              <p:grpSpPr>
                <a:xfrm>
                  <a:off x="1498221" y="4047614"/>
                  <a:ext cx="328444" cy="240783"/>
                  <a:chOff x="1498221" y="4047614"/>
                  <a:chExt cx="328444" cy="240783"/>
                </a:xfrm>
              </p:grpSpPr>
              <p:sp>
                <p:nvSpPr>
                  <p:cNvPr id="4880" name="Google Shape;4880;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67"/>
                  <p:cNvGrpSpPr/>
                  <p:nvPr/>
                </p:nvGrpSpPr>
                <p:grpSpPr>
                  <a:xfrm>
                    <a:off x="1498221" y="4047614"/>
                    <a:ext cx="150566" cy="190416"/>
                    <a:chOff x="1498221" y="4047614"/>
                    <a:chExt cx="150566" cy="190416"/>
                  </a:xfrm>
                </p:grpSpPr>
                <p:sp>
                  <p:nvSpPr>
                    <p:cNvPr id="4882" name="Google Shape;4882;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4" name="Google Shape;4884;p67"/>
              <p:cNvGrpSpPr/>
              <p:nvPr/>
            </p:nvGrpSpPr>
            <p:grpSpPr>
              <a:xfrm>
                <a:off x="1560718" y="3800594"/>
                <a:ext cx="532948" cy="302090"/>
                <a:chOff x="1560718" y="3800594"/>
                <a:chExt cx="532948" cy="302090"/>
              </a:xfrm>
            </p:grpSpPr>
            <p:grpSp>
              <p:nvGrpSpPr>
                <p:cNvPr id="4885" name="Google Shape;4885;p67"/>
                <p:cNvGrpSpPr/>
                <p:nvPr/>
              </p:nvGrpSpPr>
              <p:grpSpPr>
                <a:xfrm>
                  <a:off x="1912179" y="3827344"/>
                  <a:ext cx="181487" cy="25631"/>
                  <a:chOff x="1912179" y="3827344"/>
                  <a:chExt cx="181487" cy="25631"/>
                </a:xfrm>
              </p:grpSpPr>
              <p:sp>
                <p:nvSpPr>
                  <p:cNvPr id="4886" name="Google Shape;4886;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67"/>
                <p:cNvGrpSpPr/>
                <p:nvPr/>
              </p:nvGrpSpPr>
              <p:grpSpPr>
                <a:xfrm>
                  <a:off x="1912179" y="4044505"/>
                  <a:ext cx="181487" cy="25622"/>
                  <a:chOff x="1912179" y="4044506"/>
                  <a:chExt cx="181487" cy="25622"/>
                </a:xfrm>
              </p:grpSpPr>
              <p:sp>
                <p:nvSpPr>
                  <p:cNvPr id="4889" name="Google Shape;4889;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67"/>
                <p:cNvGrpSpPr/>
                <p:nvPr/>
              </p:nvGrpSpPr>
              <p:grpSpPr>
                <a:xfrm>
                  <a:off x="1560718" y="3800594"/>
                  <a:ext cx="351472" cy="302090"/>
                  <a:chOff x="1560718" y="3800594"/>
                  <a:chExt cx="351472" cy="302090"/>
                </a:xfrm>
              </p:grpSpPr>
              <p:grpSp>
                <p:nvGrpSpPr>
                  <p:cNvPr id="4892" name="Google Shape;4892;p67"/>
                  <p:cNvGrpSpPr/>
                  <p:nvPr/>
                </p:nvGrpSpPr>
                <p:grpSpPr>
                  <a:xfrm>
                    <a:off x="1560718" y="3842857"/>
                    <a:ext cx="173586" cy="217131"/>
                    <a:chOff x="1560718" y="3842857"/>
                    <a:chExt cx="173586" cy="217131"/>
                  </a:xfrm>
                </p:grpSpPr>
                <p:sp>
                  <p:nvSpPr>
                    <p:cNvPr id="4893" name="Google Shape;4893;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6" name="Google Shape;4896;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8" name="Google Shape;4898;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9" name="Google Shape;4899;p67"/>
              <p:cNvGrpSpPr/>
              <p:nvPr/>
            </p:nvGrpSpPr>
            <p:grpSpPr>
              <a:xfrm>
                <a:off x="785350" y="3605478"/>
                <a:ext cx="535311" cy="249245"/>
                <a:chOff x="785350" y="3605478"/>
                <a:chExt cx="535311" cy="249245"/>
              </a:xfrm>
            </p:grpSpPr>
            <p:grpSp>
              <p:nvGrpSpPr>
                <p:cNvPr id="4900" name="Google Shape;4900;p67"/>
                <p:cNvGrpSpPr/>
                <p:nvPr/>
              </p:nvGrpSpPr>
              <p:grpSpPr>
                <a:xfrm>
                  <a:off x="785350" y="3605478"/>
                  <a:ext cx="376191" cy="102736"/>
                  <a:chOff x="785350" y="3605478"/>
                  <a:chExt cx="376191" cy="102736"/>
                </a:xfrm>
              </p:grpSpPr>
              <p:sp>
                <p:nvSpPr>
                  <p:cNvPr id="4901" name="Google Shape;4901;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7"/>
                <p:cNvGrpSpPr/>
                <p:nvPr/>
              </p:nvGrpSpPr>
              <p:grpSpPr>
                <a:xfrm>
                  <a:off x="1161530" y="3655851"/>
                  <a:ext cx="159131" cy="198872"/>
                  <a:chOff x="1161530" y="3655851"/>
                  <a:chExt cx="159131" cy="198872"/>
                </a:xfrm>
              </p:grpSpPr>
              <p:sp>
                <p:nvSpPr>
                  <p:cNvPr id="4905" name="Google Shape;4905;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7" name="Google Shape;4907;p67"/>
              <p:cNvGrpSpPr/>
              <p:nvPr/>
            </p:nvGrpSpPr>
            <p:grpSpPr>
              <a:xfrm>
                <a:off x="785350" y="4047614"/>
                <a:ext cx="535311" cy="240783"/>
                <a:chOff x="785350" y="4047614"/>
                <a:chExt cx="535311" cy="240783"/>
              </a:xfrm>
            </p:grpSpPr>
            <p:grpSp>
              <p:nvGrpSpPr>
                <p:cNvPr id="4908" name="Google Shape;4908;p67"/>
                <p:cNvGrpSpPr/>
                <p:nvPr/>
              </p:nvGrpSpPr>
              <p:grpSpPr>
                <a:xfrm>
                  <a:off x="1161636" y="4047614"/>
                  <a:ext cx="159025" cy="190415"/>
                  <a:chOff x="1161636" y="4047614"/>
                  <a:chExt cx="159025" cy="190415"/>
                </a:xfrm>
              </p:grpSpPr>
              <p:sp>
                <p:nvSpPr>
                  <p:cNvPr id="4909" name="Google Shape;4909;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7"/>
                <p:cNvGrpSpPr/>
                <p:nvPr/>
              </p:nvGrpSpPr>
              <p:grpSpPr>
                <a:xfrm>
                  <a:off x="785350" y="4185661"/>
                  <a:ext cx="376191" cy="102736"/>
                  <a:chOff x="785350" y="4185661"/>
                  <a:chExt cx="376191" cy="102736"/>
                </a:xfrm>
              </p:grpSpPr>
              <p:sp>
                <p:nvSpPr>
                  <p:cNvPr id="4912" name="Google Shape;4912;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67"/>
              <p:cNvGrpSpPr/>
              <p:nvPr/>
            </p:nvGrpSpPr>
            <p:grpSpPr>
              <a:xfrm>
                <a:off x="1501054" y="3605478"/>
                <a:ext cx="526340" cy="249240"/>
                <a:chOff x="1501054" y="3605478"/>
                <a:chExt cx="526340" cy="249240"/>
              </a:xfrm>
            </p:grpSpPr>
            <p:grpSp>
              <p:nvGrpSpPr>
                <p:cNvPr id="4916" name="Google Shape;4916;p67"/>
                <p:cNvGrpSpPr/>
                <p:nvPr/>
              </p:nvGrpSpPr>
              <p:grpSpPr>
                <a:xfrm>
                  <a:off x="1834208" y="3643867"/>
                  <a:ext cx="193185" cy="25622"/>
                  <a:chOff x="1834208" y="3643867"/>
                  <a:chExt cx="193185" cy="25622"/>
                </a:xfrm>
              </p:grpSpPr>
              <p:sp>
                <p:nvSpPr>
                  <p:cNvPr id="4917" name="Google Shape;4917;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501054" y="3605478"/>
                  <a:ext cx="333165" cy="249240"/>
                  <a:chOff x="1501054" y="3605478"/>
                  <a:chExt cx="333165" cy="249240"/>
                </a:xfrm>
              </p:grpSpPr>
              <p:sp>
                <p:nvSpPr>
                  <p:cNvPr id="4920" name="Google Shape;4920;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67"/>
                  <p:cNvGrpSpPr/>
                  <p:nvPr/>
                </p:nvGrpSpPr>
                <p:grpSpPr>
                  <a:xfrm>
                    <a:off x="1501054" y="3655851"/>
                    <a:ext cx="155286" cy="198867"/>
                    <a:chOff x="1501054" y="3655851"/>
                    <a:chExt cx="155286" cy="198867"/>
                  </a:xfrm>
                </p:grpSpPr>
                <p:sp>
                  <p:nvSpPr>
                    <p:cNvPr id="4922" name="Google Shape;4922;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4" name="Google Shape;4924;p67"/>
              <p:cNvGrpSpPr/>
              <p:nvPr/>
            </p:nvGrpSpPr>
            <p:grpSpPr>
              <a:xfrm>
                <a:off x="724986" y="3800594"/>
                <a:ext cx="532950" cy="302090"/>
                <a:chOff x="724986" y="3800594"/>
                <a:chExt cx="532950" cy="302090"/>
              </a:xfrm>
            </p:grpSpPr>
            <p:grpSp>
              <p:nvGrpSpPr>
                <p:cNvPr id="4925" name="Google Shape;4925;p67"/>
                <p:cNvGrpSpPr/>
                <p:nvPr/>
              </p:nvGrpSpPr>
              <p:grpSpPr>
                <a:xfrm>
                  <a:off x="724986" y="4044367"/>
                  <a:ext cx="181314" cy="25626"/>
                  <a:chOff x="724986" y="4044367"/>
                  <a:chExt cx="181314" cy="25626"/>
                </a:xfrm>
              </p:grpSpPr>
              <p:sp>
                <p:nvSpPr>
                  <p:cNvPr id="4926" name="Google Shape;4926;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7"/>
                <p:cNvGrpSpPr/>
                <p:nvPr/>
              </p:nvGrpSpPr>
              <p:grpSpPr>
                <a:xfrm>
                  <a:off x="906290" y="3800594"/>
                  <a:ext cx="351646" cy="302090"/>
                  <a:chOff x="906290" y="3800594"/>
                  <a:chExt cx="351646" cy="302090"/>
                </a:xfrm>
              </p:grpSpPr>
              <p:grpSp>
                <p:nvGrpSpPr>
                  <p:cNvPr id="4929" name="Google Shape;4929;p67"/>
                  <p:cNvGrpSpPr/>
                  <p:nvPr/>
                </p:nvGrpSpPr>
                <p:grpSpPr>
                  <a:xfrm>
                    <a:off x="1084172" y="3842857"/>
                    <a:ext cx="173764" cy="217131"/>
                    <a:chOff x="1084172" y="3842857"/>
                    <a:chExt cx="173764" cy="217131"/>
                  </a:xfrm>
                </p:grpSpPr>
                <p:grpSp>
                  <p:nvGrpSpPr>
                    <p:cNvPr id="4930" name="Google Shape;4930;p67"/>
                    <p:cNvGrpSpPr/>
                    <p:nvPr/>
                  </p:nvGrpSpPr>
                  <p:grpSpPr>
                    <a:xfrm>
                      <a:off x="1156862" y="3936509"/>
                      <a:ext cx="101073" cy="25622"/>
                      <a:chOff x="1156862" y="3936509"/>
                      <a:chExt cx="101073" cy="25622"/>
                    </a:xfrm>
                  </p:grpSpPr>
                  <p:sp>
                    <p:nvSpPr>
                      <p:cNvPr id="4931" name="Google Shape;4931;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7"/>
                <p:cNvGrpSpPr/>
                <p:nvPr/>
              </p:nvGrpSpPr>
              <p:grpSpPr>
                <a:xfrm>
                  <a:off x="724986" y="3830189"/>
                  <a:ext cx="189533" cy="25626"/>
                  <a:chOff x="724986" y="3830189"/>
                  <a:chExt cx="189533" cy="25626"/>
                </a:xfrm>
              </p:grpSpPr>
              <p:sp>
                <p:nvSpPr>
                  <p:cNvPr id="4937" name="Google Shape;4937;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9" name="Google Shape;4939;p67"/>
          <p:cNvGrpSpPr/>
          <p:nvPr/>
        </p:nvGrpSpPr>
        <p:grpSpPr>
          <a:xfrm>
            <a:off x="2253298" y="2455640"/>
            <a:ext cx="948701" cy="935378"/>
            <a:chOff x="2253298" y="2428317"/>
            <a:chExt cx="948701" cy="935378"/>
          </a:xfrm>
        </p:grpSpPr>
        <p:sp>
          <p:nvSpPr>
            <p:cNvPr id="4940" name="Google Shape;4940;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76"/>
        <p:cNvGrpSpPr/>
        <p:nvPr/>
      </p:nvGrpSpPr>
      <p:grpSpPr>
        <a:xfrm>
          <a:off x="0" y="0"/>
          <a:ext cx="0" cy="0"/>
          <a:chOff x="0" y="0"/>
          <a:chExt cx="0" cy="0"/>
        </a:xfrm>
      </p:grpSpPr>
      <p:grpSp>
        <p:nvGrpSpPr>
          <p:cNvPr id="4977" name="Google Shape;4977;p68"/>
          <p:cNvGrpSpPr/>
          <p:nvPr/>
        </p:nvGrpSpPr>
        <p:grpSpPr>
          <a:xfrm>
            <a:off x="3353582" y="1145627"/>
            <a:ext cx="2363393" cy="1017867"/>
            <a:chOff x="3292400" y="1219146"/>
            <a:chExt cx="2615240" cy="1110239"/>
          </a:xfrm>
        </p:grpSpPr>
        <p:sp>
          <p:nvSpPr>
            <p:cNvPr id="4978" name="Google Shape;4978;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9" name="Google Shape;4979;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0" name="Google Shape;4980;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81" name="Google Shape;4981;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82" name="Google Shape;4982;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83" name="Google Shape;4983;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84" name="Google Shape;4984;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85" name="Google Shape;4985;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6" name="Google Shape;4986;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7" name="Google Shape;4987;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8" name="Google Shape;4988;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9" name="Google Shape;4989;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90" name="Google Shape;4990;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91" name="Google Shape;4991;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92" name="Google Shape;4992;p68"/>
            <p:cNvGrpSpPr/>
            <p:nvPr/>
          </p:nvGrpSpPr>
          <p:grpSpPr>
            <a:xfrm>
              <a:off x="3748438" y="1378608"/>
              <a:ext cx="2159202" cy="903971"/>
              <a:chOff x="1683525" y="2179850"/>
              <a:chExt cx="4519050" cy="2134525"/>
            </a:xfrm>
          </p:grpSpPr>
          <p:sp>
            <p:nvSpPr>
              <p:cNvPr id="4993" name="Google Shape;4993;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9" name="Google Shape;4999;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0" name="Google Shape;5000;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1" name="Google Shape;5001;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2" name="Google Shape;5002;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3" name="Google Shape;5003;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4" name="Google Shape;5004;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05" name="Google Shape;5005;p68"/>
          <p:cNvGraphicFramePr/>
          <p:nvPr/>
        </p:nvGraphicFramePr>
        <p:xfrm>
          <a:off x="5949675" y="2323100"/>
          <a:ext cx="3000000" cy="3000000"/>
        </p:xfrm>
        <a:graphic>
          <a:graphicData uri="http://schemas.openxmlformats.org/drawingml/2006/table">
            <a:tbl>
              <a:tblPr>
                <a:noFill/>
                <a:tableStyleId>{C96FD1F3-3E24-402E-9A2E-24911DF37889}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06" name="Google Shape;5006;p68"/>
          <p:cNvGrpSpPr/>
          <p:nvPr/>
        </p:nvGrpSpPr>
        <p:grpSpPr>
          <a:xfrm>
            <a:off x="5926924" y="3381697"/>
            <a:ext cx="2519825" cy="1001454"/>
            <a:chOff x="1906114" y="789980"/>
            <a:chExt cx="1487676" cy="606868"/>
          </a:xfrm>
        </p:grpSpPr>
        <p:cxnSp>
          <p:nvCxnSpPr>
            <p:cNvPr id="5007" name="Google Shape;5007;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8" name="Google Shape;5008;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9" name="Google Shape;5009;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10" name="Google Shape;5010;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11" name="Google Shape;5011;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12" name="Google Shape;5012;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13" name="Google Shape;5013;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14" name="Google Shape;5014;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21" name="Google Shape;5021;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22" name="Google Shape;5022;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23" name="Google Shape;5023;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68"/>
          <p:cNvGrpSpPr/>
          <p:nvPr/>
        </p:nvGrpSpPr>
        <p:grpSpPr>
          <a:xfrm>
            <a:off x="726399" y="1190655"/>
            <a:ext cx="2394370" cy="976502"/>
            <a:chOff x="749309" y="1112739"/>
            <a:chExt cx="2371603" cy="976502"/>
          </a:xfrm>
        </p:grpSpPr>
        <p:sp>
          <p:nvSpPr>
            <p:cNvPr id="5025" name="Google Shape;5025;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7" name="Google Shape;5057;p68"/>
          <p:cNvGraphicFramePr/>
          <p:nvPr/>
        </p:nvGraphicFramePr>
        <p:xfrm>
          <a:off x="5949700" y="1188950"/>
          <a:ext cx="3000000" cy="3000000"/>
        </p:xfrm>
        <a:graphic>
          <a:graphicData uri="http://schemas.openxmlformats.org/drawingml/2006/table">
            <a:tbl>
              <a:tblPr>
                <a:noFill/>
                <a:tableStyleId>{C96FD1F3-3E24-402E-9A2E-24911DF37889}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58" name="Google Shape;5058;p68"/>
          <p:cNvGraphicFramePr/>
          <p:nvPr/>
        </p:nvGraphicFramePr>
        <p:xfrm>
          <a:off x="3356413" y="2323100"/>
          <a:ext cx="3000000" cy="3000000"/>
        </p:xfrm>
        <a:graphic>
          <a:graphicData uri="http://schemas.openxmlformats.org/drawingml/2006/table">
            <a:tbl>
              <a:tblPr>
                <a:noFill/>
                <a:tableStyleId>{C96FD1F3-3E24-402E-9A2E-24911DF37889}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59" name="Google Shape;5059;p68"/>
          <p:cNvGrpSpPr/>
          <p:nvPr/>
        </p:nvGrpSpPr>
        <p:grpSpPr>
          <a:xfrm>
            <a:off x="4100342" y="2709743"/>
            <a:ext cx="1517436" cy="74460"/>
            <a:chOff x="3980086" y="2804397"/>
            <a:chExt cx="1227600" cy="66900"/>
          </a:xfrm>
        </p:grpSpPr>
        <p:sp>
          <p:nvSpPr>
            <p:cNvPr id="5060" name="Google Shape;5060;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68"/>
          <p:cNvGrpSpPr/>
          <p:nvPr/>
        </p:nvGrpSpPr>
        <p:grpSpPr>
          <a:xfrm>
            <a:off x="4725406" y="3002330"/>
            <a:ext cx="892956" cy="74460"/>
            <a:chOff x="3980086" y="2804397"/>
            <a:chExt cx="1227600" cy="66900"/>
          </a:xfrm>
        </p:grpSpPr>
        <p:sp>
          <p:nvSpPr>
            <p:cNvPr id="5063" name="Google Shape;5063;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8"/>
          <p:cNvGrpSpPr/>
          <p:nvPr/>
        </p:nvGrpSpPr>
        <p:grpSpPr>
          <a:xfrm>
            <a:off x="3358498" y="3361213"/>
            <a:ext cx="2363244" cy="1005943"/>
            <a:chOff x="3358415" y="3361302"/>
            <a:chExt cx="2363244" cy="1024695"/>
          </a:xfrm>
        </p:grpSpPr>
        <p:grpSp>
          <p:nvGrpSpPr>
            <p:cNvPr id="5066" name="Google Shape;5066;p68"/>
            <p:cNvGrpSpPr/>
            <p:nvPr/>
          </p:nvGrpSpPr>
          <p:grpSpPr>
            <a:xfrm>
              <a:off x="3358415" y="3361302"/>
              <a:ext cx="441300" cy="1024695"/>
              <a:chOff x="3358415" y="3361302"/>
              <a:chExt cx="441300" cy="1024695"/>
            </a:xfrm>
          </p:grpSpPr>
          <p:sp>
            <p:nvSpPr>
              <p:cNvPr id="5067" name="Google Shape;5067;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8"/>
            <p:cNvGrpSpPr/>
            <p:nvPr/>
          </p:nvGrpSpPr>
          <p:grpSpPr>
            <a:xfrm>
              <a:off x="3838901" y="3361302"/>
              <a:ext cx="441300" cy="1024695"/>
              <a:chOff x="3838901" y="3361302"/>
              <a:chExt cx="441300" cy="1024695"/>
            </a:xfrm>
          </p:grpSpPr>
          <p:sp>
            <p:nvSpPr>
              <p:cNvPr id="5074" name="Google Shape;5074;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8"/>
            <p:cNvGrpSpPr/>
            <p:nvPr/>
          </p:nvGrpSpPr>
          <p:grpSpPr>
            <a:xfrm>
              <a:off x="4319387" y="3361302"/>
              <a:ext cx="441300" cy="1024695"/>
              <a:chOff x="4319387" y="3361302"/>
              <a:chExt cx="441300" cy="1024695"/>
            </a:xfrm>
          </p:grpSpPr>
          <p:sp>
            <p:nvSpPr>
              <p:cNvPr id="5081" name="Google Shape;5081;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8"/>
            <p:cNvGrpSpPr/>
            <p:nvPr/>
          </p:nvGrpSpPr>
          <p:grpSpPr>
            <a:xfrm>
              <a:off x="4799873" y="3361302"/>
              <a:ext cx="441300" cy="1024695"/>
              <a:chOff x="4799873" y="3361302"/>
              <a:chExt cx="441300" cy="1024695"/>
            </a:xfrm>
          </p:grpSpPr>
          <p:sp>
            <p:nvSpPr>
              <p:cNvPr id="5088" name="Google Shape;5088;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68"/>
            <p:cNvGrpSpPr/>
            <p:nvPr/>
          </p:nvGrpSpPr>
          <p:grpSpPr>
            <a:xfrm>
              <a:off x="5280360" y="3361302"/>
              <a:ext cx="441300" cy="1024695"/>
              <a:chOff x="5280360" y="3361302"/>
              <a:chExt cx="441300" cy="1024695"/>
            </a:xfrm>
          </p:grpSpPr>
          <p:sp>
            <p:nvSpPr>
              <p:cNvPr id="5095" name="Google Shape;5095;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01" name="Google Shape;5101;p68"/>
          <p:cNvGraphicFramePr/>
          <p:nvPr/>
        </p:nvGraphicFramePr>
        <p:xfrm>
          <a:off x="724925" y="2323100"/>
          <a:ext cx="3000000" cy="3000000"/>
        </p:xfrm>
        <a:graphic>
          <a:graphicData uri="http://schemas.openxmlformats.org/drawingml/2006/table">
            <a:tbl>
              <a:tblPr>
                <a:noFill/>
                <a:tableStyleId>{C96FD1F3-3E24-402E-9A2E-24911DF37889}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02" name="Google Shape;5102;p68"/>
          <p:cNvGrpSpPr/>
          <p:nvPr/>
        </p:nvGrpSpPr>
        <p:grpSpPr>
          <a:xfrm>
            <a:off x="726450" y="3372825"/>
            <a:ext cx="2403614" cy="1005900"/>
            <a:chOff x="726450" y="3372825"/>
            <a:chExt cx="2403614" cy="1005900"/>
          </a:xfrm>
        </p:grpSpPr>
        <p:grpSp>
          <p:nvGrpSpPr>
            <p:cNvPr id="5103" name="Google Shape;5103;p68"/>
            <p:cNvGrpSpPr/>
            <p:nvPr/>
          </p:nvGrpSpPr>
          <p:grpSpPr>
            <a:xfrm>
              <a:off x="726450" y="3696000"/>
              <a:ext cx="2403614" cy="500898"/>
              <a:chOff x="726450" y="3696000"/>
              <a:chExt cx="2403614" cy="500898"/>
            </a:xfrm>
          </p:grpSpPr>
          <p:sp>
            <p:nvSpPr>
              <p:cNvPr id="5104" name="Google Shape;5104;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5" name="Google Shape;5105;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6" name="Google Shape;5106;p68"/>
            <p:cNvGrpSpPr/>
            <p:nvPr/>
          </p:nvGrpSpPr>
          <p:grpSpPr>
            <a:xfrm>
              <a:off x="1348050" y="3372825"/>
              <a:ext cx="1720425" cy="1005900"/>
              <a:chOff x="1348050" y="3372825"/>
              <a:chExt cx="1720425" cy="1005900"/>
            </a:xfrm>
          </p:grpSpPr>
          <p:sp>
            <p:nvSpPr>
              <p:cNvPr id="5107" name="Google Shape;5107;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8" name="Google Shape;5108;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9" name="Google Shape;5109;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10" name="Google Shape;5110;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11" name="Google Shape;5111;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12" name="Google Shape;5112;p68"/>
            <p:cNvGrpSpPr/>
            <p:nvPr/>
          </p:nvGrpSpPr>
          <p:grpSpPr>
            <a:xfrm>
              <a:off x="1455707" y="3731058"/>
              <a:ext cx="1491150" cy="417657"/>
              <a:chOff x="1455707" y="3731058"/>
              <a:chExt cx="1491150" cy="417657"/>
            </a:xfrm>
          </p:grpSpPr>
          <p:grpSp>
            <p:nvGrpSpPr>
              <p:cNvPr id="5113" name="Google Shape;5113;p68"/>
              <p:cNvGrpSpPr/>
              <p:nvPr/>
            </p:nvGrpSpPr>
            <p:grpSpPr>
              <a:xfrm>
                <a:off x="1472938" y="3745828"/>
                <a:ext cx="72126" cy="53788"/>
                <a:chOff x="1472938" y="3745828"/>
                <a:chExt cx="72126" cy="53788"/>
              </a:xfrm>
            </p:grpSpPr>
            <p:sp>
              <p:nvSpPr>
                <p:cNvPr id="5114" name="Google Shape;5114;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68"/>
              <p:cNvGrpSpPr/>
              <p:nvPr/>
            </p:nvGrpSpPr>
            <p:grpSpPr>
              <a:xfrm>
                <a:off x="1819181" y="4089633"/>
                <a:ext cx="72126" cy="53788"/>
                <a:chOff x="1819181" y="4089633"/>
                <a:chExt cx="72126" cy="53788"/>
              </a:xfrm>
            </p:grpSpPr>
            <p:sp>
              <p:nvSpPr>
                <p:cNvPr id="5117" name="Google Shape;5117;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68"/>
              <p:cNvGrpSpPr/>
              <p:nvPr/>
            </p:nvGrpSpPr>
            <p:grpSpPr>
              <a:xfrm>
                <a:off x="1455707" y="4084171"/>
                <a:ext cx="64321" cy="64544"/>
                <a:chOff x="1455707" y="4084171"/>
                <a:chExt cx="64321" cy="64544"/>
              </a:xfrm>
            </p:grpSpPr>
            <p:sp>
              <p:nvSpPr>
                <p:cNvPr id="5120" name="Google Shape;5120;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8"/>
              <p:cNvGrpSpPr/>
              <p:nvPr/>
            </p:nvGrpSpPr>
            <p:grpSpPr>
              <a:xfrm>
                <a:off x="1818610" y="3731058"/>
                <a:ext cx="64321" cy="64544"/>
                <a:chOff x="1818610" y="3731058"/>
                <a:chExt cx="64321" cy="64544"/>
              </a:xfrm>
            </p:grpSpPr>
            <p:sp>
              <p:nvSpPr>
                <p:cNvPr id="5123" name="Google Shape;5123;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8"/>
              <p:cNvGrpSpPr/>
              <p:nvPr/>
            </p:nvGrpSpPr>
            <p:grpSpPr>
              <a:xfrm>
                <a:off x="2172491" y="4089633"/>
                <a:ext cx="72126" cy="53788"/>
                <a:chOff x="2172491" y="4089633"/>
                <a:chExt cx="72126" cy="53788"/>
              </a:xfrm>
            </p:grpSpPr>
            <p:sp>
              <p:nvSpPr>
                <p:cNvPr id="5126" name="Google Shape;5126;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8"/>
              <p:cNvGrpSpPr/>
              <p:nvPr/>
            </p:nvGrpSpPr>
            <p:grpSpPr>
              <a:xfrm>
                <a:off x="2171920" y="3731058"/>
                <a:ext cx="64321" cy="64544"/>
                <a:chOff x="2171920" y="3731058"/>
                <a:chExt cx="64321" cy="64544"/>
              </a:xfrm>
            </p:grpSpPr>
            <p:sp>
              <p:nvSpPr>
                <p:cNvPr id="5129" name="Google Shape;5129;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8"/>
              <p:cNvGrpSpPr/>
              <p:nvPr/>
            </p:nvGrpSpPr>
            <p:grpSpPr>
              <a:xfrm>
                <a:off x="2874730" y="3745828"/>
                <a:ext cx="72126" cy="53788"/>
                <a:chOff x="2874730" y="3745828"/>
                <a:chExt cx="72126" cy="53788"/>
              </a:xfrm>
            </p:grpSpPr>
            <p:sp>
              <p:nvSpPr>
                <p:cNvPr id="5132" name="Google Shape;5132;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68"/>
              <p:cNvGrpSpPr/>
              <p:nvPr/>
            </p:nvGrpSpPr>
            <p:grpSpPr>
              <a:xfrm>
                <a:off x="2878589" y="4081481"/>
                <a:ext cx="64321" cy="64544"/>
                <a:chOff x="2878589" y="4081481"/>
                <a:chExt cx="64321" cy="64544"/>
              </a:xfrm>
            </p:grpSpPr>
            <p:sp>
              <p:nvSpPr>
                <p:cNvPr id="5135" name="Google Shape;5135;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68"/>
              <p:cNvGrpSpPr/>
              <p:nvPr/>
            </p:nvGrpSpPr>
            <p:grpSpPr>
              <a:xfrm>
                <a:off x="2525796" y="4089633"/>
                <a:ext cx="72126" cy="53788"/>
                <a:chOff x="2525796" y="4089633"/>
                <a:chExt cx="72126" cy="53788"/>
              </a:xfrm>
            </p:grpSpPr>
            <p:sp>
              <p:nvSpPr>
                <p:cNvPr id="5138" name="Google Shape;5138;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8"/>
              <p:cNvGrpSpPr/>
              <p:nvPr/>
            </p:nvGrpSpPr>
            <p:grpSpPr>
              <a:xfrm>
                <a:off x="2525225" y="3731058"/>
                <a:ext cx="64321" cy="64544"/>
                <a:chOff x="2525225" y="3731058"/>
                <a:chExt cx="64321" cy="64544"/>
              </a:xfrm>
            </p:grpSpPr>
            <p:sp>
              <p:nvSpPr>
                <p:cNvPr id="5141" name="Google Shape;5141;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46"/>
        <p:cNvGrpSpPr/>
        <p:nvPr/>
      </p:nvGrpSpPr>
      <p:grpSpPr>
        <a:xfrm>
          <a:off x="0" y="0"/>
          <a:ext cx="0" cy="0"/>
          <a:chOff x="0" y="0"/>
          <a:chExt cx="0" cy="0"/>
        </a:xfrm>
      </p:grpSpPr>
      <p:grpSp>
        <p:nvGrpSpPr>
          <p:cNvPr id="5147" name="Google Shape;5147;p69"/>
          <p:cNvGrpSpPr/>
          <p:nvPr/>
        </p:nvGrpSpPr>
        <p:grpSpPr>
          <a:xfrm>
            <a:off x="732428" y="1171356"/>
            <a:ext cx="845921" cy="690752"/>
            <a:chOff x="732428" y="1198513"/>
            <a:chExt cx="845921" cy="690752"/>
          </a:xfrm>
        </p:grpSpPr>
        <p:grpSp>
          <p:nvGrpSpPr>
            <p:cNvPr id="5148" name="Google Shape;5148;p69"/>
            <p:cNvGrpSpPr/>
            <p:nvPr/>
          </p:nvGrpSpPr>
          <p:grpSpPr>
            <a:xfrm>
              <a:off x="823030" y="1198513"/>
              <a:ext cx="755319" cy="690752"/>
              <a:chOff x="823030" y="1198513"/>
              <a:chExt cx="755319" cy="690752"/>
            </a:xfrm>
          </p:grpSpPr>
          <p:sp>
            <p:nvSpPr>
              <p:cNvPr id="5149" name="Google Shape;5149;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69"/>
            <p:cNvGrpSpPr/>
            <p:nvPr/>
          </p:nvGrpSpPr>
          <p:grpSpPr>
            <a:xfrm>
              <a:off x="732428" y="1239937"/>
              <a:ext cx="739912" cy="607886"/>
              <a:chOff x="732428" y="1239937"/>
              <a:chExt cx="739912" cy="607886"/>
            </a:xfrm>
          </p:grpSpPr>
          <p:sp>
            <p:nvSpPr>
              <p:cNvPr id="5152" name="Google Shape;5152;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9"/>
            <p:cNvGrpSpPr/>
            <p:nvPr/>
          </p:nvGrpSpPr>
          <p:grpSpPr>
            <a:xfrm>
              <a:off x="732428" y="1277018"/>
              <a:ext cx="702832" cy="533758"/>
              <a:chOff x="732428" y="1277018"/>
              <a:chExt cx="702832" cy="533758"/>
            </a:xfrm>
          </p:grpSpPr>
          <p:sp>
            <p:nvSpPr>
              <p:cNvPr id="5155" name="Google Shape;5155;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9"/>
            <p:cNvGrpSpPr/>
            <p:nvPr/>
          </p:nvGrpSpPr>
          <p:grpSpPr>
            <a:xfrm>
              <a:off x="931170" y="1306653"/>
              <a:ext cx="647179" cy="474455"/>
              <a:chOff x="931170" y="1306653"/>
              <a:chExt cx="647179" cy="474455"/>
            </a:xfrm>
          </p:grpSpPr>
          <p:sp>
            <p:nvSpPr>
              <p:cNvPr id="5158" name="Google Shape;5158;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0" name="Google Shape;5160;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9"/>
          <p:cNvGrpSpPr/>
          <p:nvPr/>
        </p:nvGrpSpPr>
        <p:grpSpPr>
          <a:xfrm>
            <a:off x="3964037" y="1171363"/>
            <a:ext cx="634656" cy="699982"/>
            <a:chOff x="5985650" y="2860025"/>
            <a:chExt cx="1396075" cy="1539775"/>
          </a:xfrm>
        </p:grpSpPr>
        <p:sp>
          <p:nvSpPr>
            <p:cNvPr id="5162" name="Google Shape;5162;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9"/>
          <p:cNvGrpSpPr/>
          <p:nvPr/>
        </p:nvGrpSpPr>
        <p:grpSpPr>
          <a:xfrm>
            <a:off x="4719687" y="1171356"/>
            <a:ext cx="725845" cy="699975"/>
            <a:chOff x="4249973" y="1201875"/>
            <a:chExt cx="1958568" cy="1888762"/>
          </a:xfrm>
        </p:grpSpPr>
        <p:sp>
          <p:nvSpPr>
            <p:cNvPr id="5195" name="Google Shape;5195;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9"/>
            <p:cNvGrpSpPr/>
            <p:nvPr/>
          </p:nvGrpSpPr>
          <p:grpSpPr>
            <a:xfrm>
              <a:off x="5853086" y="1789142"/>
              <a:ext cx="355454" cy="1048099"/>
              <a:chOff x="5576108" y="2016725"/>
              <a:chExt cx="565200" cy="1666560"/>
            </a:xfrm>
          </p:grpSpPr>
          <p:sp>
            <p:nvSpPr>
              <p:cNvPr id="5197" name="Google Shape;5197;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8" name="Google Shape;5198;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69"/>
            <p:cNvGrpSpPr/>
            <p:nvPr/>
          </p:nvGrpSpPr>
          <p:grpSpPr>
            <a:xfrm>
              <a:off x="4869455" y="2691676"/>
              <a:ext cx="1013897" cy="398961"/>
              <a:chOff x="4012057" y="3451825"/>
              <a:chExt cx="1612175" cy="634379"/>
            </a:xfrm>
          </p:grpSpPr>
          <p:sp>
            <p:nvSpPr>
              <p:cNvPr id="5200" name="Google Shape;5200;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1" name="Google Shape;5201;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9"/>
            <p:cNvGrpSpPr/>
            <p:nvPr/>
          </p:nvGrpSpPr>
          <p:grpSpPr>
            <a:xfrm>
              <a:off x="4276937" y="2155961"/>
              <a:ext cx="651965" cy="891358"/>
              <a:chOff x="3069908" y="2599997"/>
              <a:chExt cx="1036675" cy="1417328"/>
            </a:xfrm>
          </p:grpSpPr>
          <p:sp>
            <p:nvSpPr>
              <p:cNvPr id="5203" name="Google Shape;5203;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4" name="Google Shape;5204;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69"/>
            <p:cNvGrpSpPr/>
            <p:nvPr/>
          </p:nvGrpSpPr>
          <p:grpSpPr>
            <a:xfrm>
              <a:off x="5054918" y="1201875"/>
              <a:ext cx="999548" cy="602711"/>
              <a:chOff x="4306958" y="1082925"/>
              <a:chExt cx="1589359" cy="958358"/>
            </a:xfrm>
          </p:grpSpPr>
          <p:sp>
            <p:nvSpPr>
              <p:cNvPr id="5206" name="Google Shape;5206;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7" name="Google Shape;5207;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9"/>
            <p:cNvGrpSpPr/>
            <p:nvPr/>
          </p:nvGrpSpPr>
          <p:grpSpPr>
            <a:xfrm>
              <a:off x="4249973" y="1303451"/>
              <a:ext cx="799317" cy="841334"/>
              <a:chOff x="3027033" y="1244439"/>
              <a:chExt cx="1270977" cy="1337786"/>
            </a:xfrm>
          </p:grpSpPr>
          <p:sp>
            <p:nvSpPr>
              <p:cNvPr id="5209" name="Google Shape;5209;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10" name="Google Shape;5210;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69"/>
          <p:cNvGrpSpPr/>
          <p:nvPr/>
        </p:nvGrpSpPr>
        <p:grpSpPr>
          <a:xfrm>
            <a:off x="4072551" y="2058137"/>
            <a:ext cx="750769" cy="683784"/>
            <a:chOff x="4204684" y="2104422"/>
            <a:chExt cx="699822" cy="637382"/>
          </a:xfrm>
        </p:grpSpPr>
        <p:grpSp>
          <p:nvGrpSpPr>
            <p:cNvPr id="5212" name="Google Shape;5212;p69"/>
            <p:cNvGrpSpPr/>
            <p:nvPr/>
          </p:nvGrpSpPr>
          <p:grpSpPr>
            <a:xfrm>
              <a:off x="4204684" y="2430067"/>
              <a:ext cx="342957" cy="311738"/>
              <a:chOff x="4204684" y="2430067"/>
              <a:chExt cx="342957" cy="311738"/>
            </a:xfrm>
          </p:grpSpPr>
          <p:sp>
            <p:nvSpPr>
              <p:cNvPr id="5213" name="Google Shape;5213;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69"/>
            <p:cNvGrpSpPr/>
            <p:nvPr/>
          </p:nvGrpSpPr>
          <p:grpSpPr>
            <a:xfrm>
              <a:off x="4561586" y="2430067"/>
              <a:ext cx="342920" cy="311738"/>
              <a:chOff x="4561586" y="2430067"/>
              <a:chExt cx="342920" cy="311738"/>
            </a:xfrm>
          </p:grpSpPr>
          <p:sp>
            <p:nvSpPr>
              <p:cNvPr id="5216" name="Google Shape;5216;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9"/>
            <p:cNvGrpSpPr/>
            <p:nvPr/>
          </p:nvGrpSpPr>
          <p:grpSpPr>
            <a:xfrm>
              <a:off x="4561586" y="2104422"/>
              <a:ext cx="342920" cy="311738"/>
              <a:chOff x="4561586" y="2104422"/>
              <a:chExt cx="342920" cy="311738"/>
            </a:xfrm>
          </p:grpSpPr>
          <p:sp>
            <p:nvSpPr>
              <p:cNvPr id="5219" name="Google Shape;5219;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69"/>
            <p:cNvGrpSpPr/>
            <p:nvPr/>
          </p:nvGrpSpPr>
          <p:grpSpPr>
            <a:xfrm>
              <a:off x="4204684" y="2104422"/>
              <a:ext cx="342957" cy="311664"/>
              <a:chOff x="4204684" y="2104422"/>
              <a:chExt cx="342957" cy="311664"/>
            </a:xfrm>
          </p:grpSpPr>
          <p:sp>
            <p:nvSpPr>
              <p:cNvPr id="5222" name="Google Shape;5222;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4" name="Google Shape;5224;p69"/>
          <p:cNvGrpSpPr/>
          <p:nvPr/>
        </p:nvGrpSpPr>
        <p:grpSpPr>
          <a:xfrm>
            <a:off x="5536984" y="1171351"/>
            <a:ext cx="660591" cy="688867"/>
            <a:chOff x="5830645" y="1267368"/>
            <a:chExt cx="530340" cy="553040"/>
          </a:xfrm>
        </p:grpSpPr>
        <p:sp>
          <p:nvSpPr>
            <p:cNvPr id="5225" name="Google Shape;5225;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6" name="Google Shape;5226;p69"/>
            <p:cNvGrpSpPr/>
            <p:nvPr/>
          </p:nvGrpSpPr>
          <p:grpSpPr>
            <a:xfrm>
              <a:off x="5830645" y="1267368"/>
              <a:ext cx="259743" cy="269909"/>
              <a:chOff x="5830645" y="1267368"/>
              <a:chExt cx="259743" cy="269909"/>
            </a:xfrm>
          </p:grpSpPr>
          <p:sp>
            <p:nvSpPr>
              <p:cNvPr id="5227" name="Google Shape;5227;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69"/>
            <p:cNvGrpSpPr/>
            <p:nvPr/>
          </p:nvGrpSpPr>
          <p:grpSpPr>
            <a:xfrm>
              <a:off x="6101293" y="1267368"/>
              <a:ext cx="259692" cy="269909"/>
              <a:chOff x="6101293" y="1267368"/>
              <a:chExt cx="259692" cy="269909"/>
            </a:xfrm>
          </p:grpSpPr>
          <p:sp>
            <p:nvSpPr>
              <p:cNvPr id="5230" name="Google Shape;5230;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9"/>
            <p:cNvGrpSpPr/>
            <p:nvPr/>
          </p:nvGrpSpPr>
          <p:grpSpPr>
            <a:xfrm>
              <a:off x="5830645" y="1550500"/>
              <a:ext cx="259692" cy="269909"/>
              <a:chOff x="5830645" y="1550500"/>
              <a:chExt cx="259692" cy="269909"/>
            </a:xfrm>
          </p:grpSpPr>
          <p:sp>
            <p:nvSpPr>
              <p:cNvPr id="5233" name="Google Shape;5233;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69"/>
            <p:cNvGrpSpPr/>
            <p:nvPr/>
          </p:nvGrpSpPr>
          <p:grpSpPr>
            <a:xfrm>
              <a:off x="6101293" y="1550500"/>
              <a:ext cx="259692" cy="269909"/>
              <a:chOff x="6101293" y="1550500"/>
              <a:chExt cx="259692" cy="269909"/>
            </a:xfrm>
          </p:grpSpPr>
          <p:sp>
            <p:nvSpPr>
              <p:cNvPr id="5236" name="Google Shape;5236;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8" name="Google Shape;5238;p69"/>
          <p:cNvGrpSpPr/>
          <p:nvPr/>
        </p:nvGrpSpPr>
        <p:grpSpPr>
          <a:xfrm>
            <a:off x="739138" y="2061810"/>
            <a:ext cx="697154" cy="679574"/>
            <a:chOff x="2679875" y="2361475"/>
            <a:chExt cx="780425" cy="760575"/>
          </a:xfrm>
        </p:grpSpPr>
        <p:sp>
          <p:nvSpPr>
            <p:cNvPr id="5239" name="Google Shape;5239;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9"/>
          <p:cNvGrpSpPr/>
          <p:nvPr/>
        </p:nvGrpSpPr>
        <p:grpSpPr>
          <a:xfrm>
            <a:off x="3138297" y="1171402"/>
            <a:ext cx="735829" cy="684547"/>
            <a:chOff x="3351965" y="1148808"/>
            <a:chExt cx="750770" cy="698375"/>
          </a:xfrm>
        </p:grpSpPr>
        <p:grpSp>
          <p:nvGrpSpPr>
            <p:cNvPr id="5246" name="Google Shape;5246;p69"/>
            <p:cNvGrpSpPr/>
            <p:nvPr/>
          </p:nvGrpSpPr>
          <p:grpSpPr>
            <a:xfrm>
              <a:off x="3586796" y="1148808"/>
              <a:ext cx="294857" cy="286830"/>
              <a:chOff x="3750225" y="1774000"/>
              <a:chExt cx="149575" cy="145525"/>
            </a:xfrm>
          </p:grpSpPr>
          <p:sp>
            <p:nvSpPr>
              <p:cNvPr id="5247" name="Google Shape;5247;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69"/>
            <p:cNvGrpSpPr/>
            <p:nvPr/>
          </p:nvGrpSpPr>
          <p:grpSpPr>
            <a:xfrm>
              <a:off x="3779245" y="1375768"/>
              <a:ext cx="323490" cy="286978"/>
              <a:chOff x="3847850" y="1889150"/>
              <a:chExt cx="164100" cy="145600"/>
            </a:xfrm>
          </p:grpSpPr>
          <p:sp>
            <p:nvSpPr>
              <p:cNvPr id="5250" name="Google Shape;5250;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9"/>
            <p:cNvGrpSpPr/>
            <p:nvPr/>
          </p:nvGrpSpPr>
          <p:grpSpPr>
            <a:xfrm>
              <a:off x="3351965" y="1330435"/>
              <a:ext cx="295449" cy="285401"/>
              <a:chOff x="3631100" y="1866150"/>
              <a:chExt cx="149875" cy="144800"/>
            </a:xfrm>
          </p:grpSpPr>
          <p:sp>
            <p:nvSpPr>
              <p:cNvPr id="5253" name="Google Shape;5253;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9"/>
            <p:cNvGrpSpPr/>
            <p:nvPr/>
          </p:nvGrpSpPr>
          <p:grpSpPr>
            <a:xfrm>
              <a:off x="3548208" y="1560352"/>
              <a:ext cx="294808" cy="286830"/>
              <a:chOff x="3730650" y="1982800"/>
              <a:chExt cx="149550" cy="145525"/>
            </a:xfrm>
          </p:grpSpPr>
          <p:sp>
            <p:nvSpPr>
              <p:cNvPr id="5256" name="Google Shape;5256;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8" name="Google Shape;5258;p69"/>
          <p:cNvGrpSpPr/>
          <p:nvPr/>
        </p:nvGrpSpPr>
        <p:grpSpPr>
          <a:xfrm>
            <a:off x="7639949" y="1171356"/>
            <a:ext cx="804565" cy="677795"/>
            <a:chOff x="7636443" y="1204988"/>
            <a:chExt cx="804565" cy="677795"/>
          </a:xfrm>
        </p:grpSpPr>
        <p:grpSp>
          <p:nvGrpSpPr>
            <p:cNvPr id="5259" name="Google Shape;5259;p69"/>
            <p:cNvGrpSpPr/>
            <p:nvPr/>
          </p:nvGrpSpPr>
          <p:grpSpPr>
            <a:xfrm>
              <a:off x="7636443" y="1509705"/>
              <a:ext cx="804565" cy="373078"/>
              <a:chOff x="7636443" y="1509705"/>
              <a:chExt cx="804565" cy="373078"/>
            </a:xfrm>
          </p:grpSpPr>
          <p:sp>
            <p:nvSpPr>
              <p:cNvPr id="5260" name="Google Shape;5260;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69"/>
            <p:cNvGrpSpPr/>
            <p:nvPr/>
          </p:nvGrpSpPr>
          <p:grpSpPr>
            <a:xfrm>
              <a:off x="7636443" y="1408133"/>
              <a:ext cx="804565" cy="373078"/>
              <a:chOff x="7636443" y="1408133"/>
              <a:chExt cx="804565" cy="373078"/>
            </a:xfrm>
          </p:grpSpPr>
          <p:sp>
            <p:nvSpPr>
              <p:cNvPr id="5263" name="Google Shape;5263;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69"/>
            <p:cNvGrpSpPr/>
            <p:nvPr/>
          </p:nvGrpSpPr>
          <p:grpSpPr>
            <a:xfrm>
              <a:off x="7636443" y="1306560"/>
              <a:ext cx="804565" cy="373078"/>
              <a:chOff x="7636443" y="1306560"/>
              <a:chExt cx="804565" cy="373078"/>
            </a:xfrm>
          </p:grpSpPr>
          <p:sp>
            <p:nvSpPr>
              <p:cNvPr id="5266" name="Google Shape;5266;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9"/>
            <p:cNvGrpSpPr/>
            <p:nvPr/>
          </p:nvGrpSpPr>
          <p:grpSpPr>
            <a:xfrm>
              <a:off x="7636443" y="1204988"/>
              <a:ext cx="804565" cy="373078"/>
              <a:chOff x="7636443" y="1204988"/>
              <a:chExt cx="804565" cy="373078"/>
            </a:xfrm>
          </p:grpSpPr>
          <p:sp>
            <p:nvSpPr>
              <p:cNvPr id="5269" name="Google Shape;5269;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1" name="Google Shape;5271;p69"/>
          <p:cNvGrpSpPr/>
          <p:nvPr/>
        </p:nvGrpSpPr>
        <p:grpSpPr>
          <a:xfrm>
            <a:off x="4978796" y="2078771"/>
            <a:ext cx="661339" cy="661188"/>
            <a:chOff x="3990000" y="975400"/>
            <a:chExt cx="3934200" cy="3933300"/>
          </a:xfrm>
        </p:grpSpPr>
        <p:sp>
          <p:nvSpPr>
            <p:cNvPr id="5272" name="Google Shape;5272;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69"/>
          <p:cNvGrpSpPr/>
          <p:nvPr/>
        </p:nvGrpSpPr>
        <p:grpSpPr>
          <a:xfrm>
            <a:off x="6622444" y="2057409"/>
            <a:ext cx="868881" cy="684241"/>
            <a:chOff x="6598259" y="2078634"/>
            <a:chExt cx="868881" cy="684241"/>
          </a:xfrm>
        </p:grpSpPr>
        <p:sp>
          <p:nvSpPr>
            <p:cNvPr id="5277" name="Google Shape;5277;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69"/>
            <p:cNvGrpSpPr/>
            <p:nvPr/>
          </p:nvGrpSpPr>
          <p:grpSpPr>
            <a:xfrm>
              <a:off x="6808175" y="2078634"/>
              <a:ext cx="452229" cy="684241"/>
              <a:chOff x="6808175" y="2078634"/>
              <a:chExt cx="452229" cy="684241"/>
            </a:xfrm>
          </p:grpSpPr>
          <p:sp>
            <p:nvSpPr>
              <p:cNvPr id="5284" name="Google Shape;5284;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69"/>
              <p:cNvGrpSpPr/>
              <p:nvPr/>
            </p:nvGrpSpPr>
            <p:grpSpPr>
              <a:xfrm>
                <a:off x="6821586" y="2078634"/>
                <a:ext cx="426871" cy="684241"/>
                <a:chOff x="6821586" y="2078634"/>
                <a:chExt cx="426871" cy="684241"/>
              </a:xfrm>
            </p:grpSpPr>
            <p:grpSp>
              <p:nvGrpSpPr>
                <p:cNvPr id="5291" name="Google Shape;5291;p69"/>
                <p:cNvGrpSpPr/>
                <p:nvPr/>
              </p:nvGrpSpPr>
              <p:grpSpPr>
                <a:xfrm>
                  <a:off x="6821586" y="2078634"/>
                  <a:ext cx="426871" cy="684241"/>
                  <a:chOff x="6821586" y="2078634"/>
                  <a:chExt cx="426871" cy="684241"/>
                </a:xfrm>
              </p:grpSpPr>
              <p:sp>
                <p:nvSpPr>
                  <p:cNvPr id="5292" name="Google Shape;5292;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1" name="Google Shape;5311;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7" name="Google Shape;5317;p69"/>
          <p:cNvGrpSpPr/>
          <p:nvPr/>
        </p:nvGrpSpPr>
        <p:grpSpPr>
          <a:xfrm>
            <a:off x="5795610" y="2063018"/>
            <a:ext cx="671358" cy="671358"/>
            <a:chOff x="6535625" y="760425"/>
            <a:chExt cx="1665900" cy="1665900"/>
          </a:xfrm>
        </p:grpSpPr>
        <p:sp>
          <p:nvSpPr>
            <p:cNvPr id="5318" name="Google Shape;5318;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9"/>
          <p:cNvGrpSpPr/>
          <p:nvPr/>
        </p:nvGrpSpPr>
        <p:grpSpPr>
          <a:xfrm>
            <a:off x="732427" y="3731418"/>
            <a:ext cx="1340789" cy="640830"/>
            <a:chOff x="238125" y="1151100"/>
            <a:chExt cx="7139450" cy="3412300"/>
          </a:xfrm>
        </p:grpSpPr>
        <p:sp>
          <p:nvSpPr>
            <p:cNvPr id="5323" name="Google Shape;5323;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69"/>
          <p:cNvGrpSpPr/>
          <p:nvPr/>
        </p:nvGrpSpPr>
        <p:grpSpPr>
          <a:xfrm>
            <a:off x="5599650" y="2934699"/>
            <a:ext cx="985357" cy="585764"/>
            <a:chOff x="5145061" y="2881789"/>
            <a:chExt cx="1107641" cy="658458"/>
          </a:xfrm>
        </p:grpSpPr>
        <p:grpSp>
          <p:nvGrpSpPr>
            <p:cNvPr id="5336" name="Google Shape;5336;p69"/>
            <p:cNvGrpSpPr/>
            <p:nvPr/>
          </p:nvGrpSpPr>
          <p:grpSpPr>
            <a:xfrm>
              <a:off x="5722989" y="3244587"/>
              <a:ext cx="529713" cy="295659"/>
              <a:chOff x="5722989" y="3244587"/>
              <a:chExt cx="529713" cy="295659"/>
            </a:xfrm>
          </p:grpSpPr>
          <p:sp>
            <p:nvSpPr>
              <p:cNvPr id="5337" name="Google Shape;5337;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8" name="Google Shape;5338;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9" name="Google Shape;5339;p69"/>
            <p:cNvGrpSpPr/>
            <p:nvPr/>
          </p:nvGrpSpPr>
          <p:grpSpPr>
            <a:xfrm>
              <a:off x="5145061" y="3244587"/>
              <a:ext cx="536807" cy="295659"/>
              <a:chOff x="5145061" y="3244587"/>
              <a:chExt cx="536807" cy="295659"/>
            </a:xfrm>
          </p:grpSpPr>
          <p:sp>
            <p:nvSpPr>
              <p:cNvPr id="5340" name="Google Shape;5340;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1" name="Google Shape;5341;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42" name="Google Shape;5342;p69"/>
            <p:cNvGrpSpPr/>
            <p:nvPr/>
          </p:nvGrpSpPr>
          <p:grpSpPr>
            <a:xfrm>
              <a:off x="5341327" y="2898245"/>
              <a:ext cx="532309" cy="614891"/>
              <a:chOff x="5341327" y="2898245"/>
              <a:chExt cx="532309" cy="614891"/>
            </a:xfrm>
          </p:grpSpPr>
          <p:sp>
            <p:nvSpPr>
              <p:cNvPr id="5343" name="Google Shape;5343;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4" name="Google Shape;5344;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45" name="Google Shape;5345;p69"/>
            <p:cNvGrpSpPr/>
            <p:nvPr/>
          </p:nvGrpSpPr>
          <p:grpSpPr>
            <a:xfrm>
              <a:off x="5532290" y="2881789"/>
              <a:ext cx="620516" cy="305456"/>
              <a:chOff x="5532290" y="2881789"/>
              <a:chExt cx="620516" cy="305456"/>
            </a:xfrm>
          </p:grpSpPr>
          <p:sp>
            <p:nvSpPr>
              <p:cNvPr id="5346" name="Google Shape;5346;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7" name="Google Shape;5347;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8" name="Google Shape;5348;p69"/>
          <p:cNvGrpSpPr/>
          <p:nvPr/>
        </p:nvGrpSpPr>
        <p:grpSpPr>
          <a:xfrm>
            <a:off x="8178573" y="3726757"/>
            <a:ext cx="269068" cy="645491"/>
            <a:chOff x="7026852" y="3311869"/>
            <a:chExt cx="434331" cy="1041954"/>
          </a:xfrm>
        </p:grpSpPr>
        <p:sp>
          <p:nvSpPr>
            <p:cNvPr id="5349" name="Google Shape;5349;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9"/>
          <p:cNvGrpSpPr/>
          <p:nvPr/>
        </p:nvGrpSpPr>
        <p:grpSpPr>
          <a:xfrm>
            <a:off x="6195154" y="3765995"/>
            <a:ext cx="293882" cy="293836"/>
            <a:chOff x="4873519" y="3311869"/>
            <a:chExt cx="499374" cy="499296"/>
          </a:xfrm>
        </p:grpSpPr>
        <p:sp>
          <p:nvSpPr>
            <p:cNvPr id="5353" name="Google Shape;5353;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69"/>
          <p:cNvGrpSpPr/>
          <p:nvPr/>
        </p:nvGrpSpPr>
        <p:grpSpPr>
          <a:xfrm>
            <a:off x="6195154" y="4078366"/>
            <a:ext cx="293882" cy="293882"/>
            <a:chOff x="4873519" y="3875839"/>
            <a:chExt cx="499374" cy="499374"/>
          </a:xfrm>
        </p:grpSpPr>
        <p:sp>
          <p:nvSpPr>
            <p:cNvPr id="5356" name="Google Shape;5356;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9"/>
          <p:cNvGrpSpPr/>
          <p:nvPr/>
        </p:nvGrpSpPr>
        <p:grpSpPr>
          <a:xfrm>
            <a:off x="2425681" y="2050319"/>
            <a:ext cx="698104" cy="698208"/>
            <a:chOff x="2565073" y="2075876"/>
            <a:chExt cx="672482" cy="672518"/>
          </a:xfrm>
        </p:grpSpPr>
        <p:sp>
          <p:nvSpPr>
            <p:cNvPr id="5359" name="Google Shape;5359;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9"/>
          <p:cNvGrpSpPr/>
          <p:nvPr/>
        </p:nvGrpSpPr>
        <p:grpSpPr>
          <a:xfrm>
            <a:off x="5649092" y="3734919"/>
            <a:ext cx="438354" cy="637329"/>
            <a:chOff x="1697726" y="3244179"/>
            <a:chExt cx="788124" cy="1146069"/>
          </a:xfrm>
        </p:grpSpPr>
        <p:sp>
          <p:nvSpPr>
            <p:cNvPr id="5366" name="Google Shape;5366;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8" name="Google Shape;5368;p6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69"/>
          <p:cNvGrpSpPr/>
          <p:nvPr/>
        </p:nvGrpSpPr>
        <p:grpSpPr>
          <a:xfrm>
            <a:off x="7650306" y="2063282"/>
            <a:ext cx="799565" cy="670282"/>
            <a:chOff x="7617850" y="2063282"/>
            <a:chExt cx="799565" cy="670282"/>
          </a:xfrm>
        </p:grpSpPr>
        <p:cxnSp>
          <p:nvCxnSpPr>
            <p:cNvPr id="5370" name="Google Shape;5370;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1" name="Google Shape;5371;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2" name="Google Shape;5372;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3" name="Google Shape;5373;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4" name="Google Shape;5374;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75" name="Google Shape;5375;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76" name="Google Shape;5376;p69"/>
            <p:cNvGrpSpPr/>
            <p:nvPr/>
          </p:nvGrpSpPr>
          <p:grpSpPr>
            <a:xfrm>
              <a:off x="7734309" y="2063282"/>
              <a:ext cx="570957" cy="620095"/>
              <a:chOff x="7734309" y="2063282"/>
              <a:chExt cx="570957" cy="620095"/>
            </a:xfrm>
          </p:grpSpPr>
          <p:grpSp>
            <p:nvGrpSpPr>
              <p:cNvPr id="5377" name="Google Shape;5377;p69"/>
              <p:cNvGrpSpPr/>
              <p:nvPr/>
            </p:nvGrpSpPr>
            <p:grpSpPr>
              <a:xfrm>
                <a:off x="8031573" y="2063282"/>
                <a:ext cx="273693" cy="620095"/>
                <a:chOff x="8031573" y="2063282"/>
                <a:chExt cx="273693" cy="620095"/>
              </a:xfrm>
            </p:grpSpPr>
            <p:sp>
              <p:nvSpPr>
                <p:cNvPr id="5378" name="Google Shape;5378;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9"/>
              <p:cNvGrpSpPr/>
              <p:nvPr/>
            </p:nvGrpSpPr>
            <p:grpSpPr>
              <a:xfrm flipH="1">
                <a:off x="7734309" y="2063282"/>
                <a:ext cx="273693" cy="620095"/>
                <a:chOff x="8031573" y="2063282"/>
                <a:chExt cx="273693" cy="620095"/>
              </a:xfrm>
            </p:grpSpPr>
            <p:sp>
              <p:nvSpPr>
                <p:cNvPr id="5383" name="Google Shape;5383;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7" name="Google Shape;5387;p6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69"/>
          <p:cNvGrpSpPr/>
          <p:nvPr/>
        </p:nvGrpSpPr>
        <p:grpSpPr>
          <a:xfrm>
            <a:off x="7836913" y="2916765"/>
            <a:ext cx="602567" cy="601884"/>
            <a:chOff x="1186975" y="238125"/>
            <a:chExt cx="5244275" cy="5238325"/>
          </a:xfrm>
        </p:grpSpPr>
        <p:sp>
          <p:nvSpPr>
            <p:cNvPr id="5390" name="Google Shape;5390;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9"/>
          <p:cNvGrpSpPr/>
          <p:nvPr/>
        </p:nvGrpSpPr>
        <p:grpSpPr>
          <a:xfrm>
            <a:off x="3279650" y="2056249"/>
            <a:ext cx="651848" cy="687338"/>
            <a:chOff x="3400515" y="2056248"/>
            <a:chExt cx="698134" cy="735987"/>
          </a:xfrm>
        </p:grpSpPr>
        <p:grpSp>
          <p:nvGrpSpPr>
            <p:cNvPr id="5395" name="Google Shape;5395;p69"/>
            <p:cNvGrpSpPr/>
            <p:nvPr/>
          </p:nvGrpSpPr>
          <p:grpSpPr>
            <a:xfrm>
              <a:off x="3400515" y="2283913"/>
              <a:ext cx="312919" cy="219900"/>
              <a:chOff x="3400515" y="2283913"/>
              <a:chExt cx="312919" cy="219900"/>
            </a:xfrm>
          </p:grpSpPr>
          <p:sp>
            <p:nvSpPr>
              <p:cNvPr id="5396" name="Google Shape;5396;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7" name="Google Shape;5397;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8" name="Google Shape;5398;p69"/>
            <p:cNvGrpSpPr/>
            <p:nvPr/>
          </p:nvGrpSpPr>
          <p:grpSpPr>
            <a:xfrm>
              <a:off x="3547823" y="2461089"/>
              <a:ext cx="219900" cy="331146"/>
              <a:chOff x="3547823" y="2461089"/>
              <a:chExt cx="219900" cy="331146"/>
            </a:xfrm>
          </p:grpSpPr>
          <p:sp>
            <p:nvSpPr>
              <p:cNvPr id="5399" name="Google Shape;5399;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0" name="Google Shape;5400;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01" name="Google Shape;5401;p69"/>
            <p:cNvGrpSpPr/>
            <p:nvPr/>
          </p:nvGrpSpPr>
          <p:grpSpPr>
            <a:xfrm>
              <a:off x="3734138" y="2461089"/>
              <a:ext cx="219900" cy="331146"/>
              <a:chOff x="3734138" y="2461089"/>
              <a:chExt cx="219900" cy="331146"/>
            </a:xfrm>
          </p:grpSpPr>
          <p:sp>
            <p:nvSpPr>
              <p:cNvPr id="5402" name="Google Shape;5402;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3" name="Google Shape;5403;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04" name="Google Shape;5404;p69"/>
            <p:cNvGrpSpPr/>
            <p:nvPr/>
          </p:nvGrpSpPr>
          <p:grpSpPr>
            <a:xfrm>
              <a:off x="3787560" y="2281742"/>
              <a:ext cx="311089" cy="219900"/>
              <a:chOff x="3787560" y="2281742"/>
              <a:chExt cx="311089" cy="219900"/>
            </a:xfrm>
          </p:grpSpPr>
          <p:sp>
            <p:nvSpPr>
              <p:cNvPr id="5405" name="Google Shape;5405;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6" name="Google Shape;5406;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7" name="Google Shape;5407;p69"/>
            <p:cNvGrpSpPr/>
            <p:nvPr/>
          </p:nvGrpSpPr>
          <p:grpSpPr>
            <a:xfrm>
              <a:off x="3637290" y="2056248"/>
              <a:ext cx="219900" cy="330736"/>
              <a:chOff x="3637290" y="2056248"/>
              <a:chExt cx="219900" cy="330736"/>
            </a:xfrm>
          </p:grpSpPr>
          <p:sp>
            <p:nvSpPr>
              <p:cNvPr id="5408" name="Google Shape;5408;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9" name="Google Shape;5409;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10" name="Google Shape;5410;p69"/>
          <p:cNvGrpSpPr/>
          <p:nvPr/>
        </p:nvGrpSpPr>
        <p:grpSpPr>
          <a:xfrm>
            <a:off x="2571356" y="2926255"/>
            <a:ext cx="1268144" cy="592394"/>
            <a:chOff x="238125" y="1188750"/>
            <a:chExt cx="7140450" cy="3335550"/>
          </a:xfrm>
        </p:grpSpPr>
        <p:sp>
          <p:nvSpPr>
            <p:cNvPr id="5411" name="Google Shape;5411;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9"/>
          <p:cNvGrpSpPr/>
          <p:nvPr/>
        </p:nvGrpSpPr>
        <p:grpSpPr>
          <a:xfrm>
            <a:off x="6679257" y="2928410"/>
            <a:ext cx="1053944" cy="590147"/>
            <a:chOff x="238125" y="1335475"/>
            <a:chExt cx="5418735" cy="3034175"/>
          </a:xfrm>
        </p:grpSpPr>
        <p:sp>
          <p:nvSpPr>
            <p:cNvPr id="5417" name="Google Shape;5417;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9"/>
          <p:cNvGrpSpPr/>
          <p:nvPr/>
        </p:nvGrpSpPr>
        <p:grpSpPr>
          <a:xfrm>
            <a:off x="4110066" y="3733309"/>
            <a:ext cx="1268207" cy="638939"/>
            <a:chOff x="3967651" y="3645904"/>
            <a:chExt cx="1479304" cy="745292"/>
          </a:xfrm>
        </p:grpSpPr>
        <p:grpSp>
          <p:nvGrpSpPr>
            <p:cNvPr id="5421" name="Google Shape;5421;p69"/>
            <p:cNvGrpSpPr/>
            <p:nvPr/>
          </p:nvGrpSpPr>
          <p:grpSpPr>
            <a:xfrm>
              <a:off x="3967651" y="4009026"/>
              <a:ext cx="1479304" cy="382170"/>
              <a:chOff x="3967651" y="4009026"/>
              <a:chExt cx="1479304" cy="382170"/>
            </a:xfrm>
          </p:grpSpPr>
          <p:grpSp>
            <p:nvGrpSpPr>
              <p:cNvPr id="5422" name="Google Shape;5422;p69"/>
              <p:cNvGrpSpPr/>
              <p:nvPr/>
            </p:nvGrpSpPr>
            <p:grpSpPr>
              <a:xfrm>
                <a:off x="4892216" y="4195630"/>
                <a:ext cx="554739" cy="195566"/>
                <a:chOff x="3604375" y="4892160"/>
                <a:chExt cx="1651500" cy="582215"/>
              </a:xfrm>
            </p:grpSpPr>
            <p:sp>
              <p:nvSpPr>
                <p:cNvPr id="5423" name="Google Shape;5423;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9"/>
              <p:cNvGrpSpPr/>
              <p:nvPr/>
            </p:nvGrpSpPr>
            <p:grpSpPr>
              <a:xfrm>
                <a:off x="3967651" y="4146303"/>
                <a:ext cx="579402" cy="244893"/>
                <a:chOff x="851875" y="4745310"/>
                <a:chExt cx="1724925" cy="729065"/>
              </a:xfrm>
            </p:grpSpPr>
            <p:sp>
              <p:nvSpPr>
                <p:cNvPr id="5426" name="Google Shape;5426;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9"/>
              <p:cNvGrpSpPr/>
              <p:nvPr/>
            </p:nvGrpSpPr>
            <p:grpSpPr>
              <a:xfrm>
                <a:off x="4460753" y="4009026"/>
                <a:ext cx="493110" cy="382170"/>
                <a:chOff x="2319875" y="4336625"/>
                <a:chExt cx="1468025" cy="1137750"/>
              </a:xfrm>
            </p:grpSpPr>
            <p:sp>
              <p:nvSpPr>
                <p:cNvPr id="5429" name="Google Shape;5429;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1" name="Google Shape;5431;p69"/>
            <p:cNvGrpSpPr/>
            <p:nvPr/>
          </p:nvGrpSpPr>
          <p:grpSpPr>
            <a:xfrm>
              <a:off x="4479443" y="3645904"/>
              <a:ext cx="455965" cy="388789"/>
              <a:chOff x="2957425" y="238100"/>
              <a:chExt cx="1910200" cy="1628775"/>
            </a:xfrm>
          </p:grpSpPr>
          <p:sp>
            <p:nvSpPr>
              <p:cNvPr id="5432" name="Google Shape;5432;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2" name="Google Shape;5442;p69"/>
          <p:cNvGrpSpPr/>
          <p:nvPr/>
        </p:nvGrpSpPr>
        <p:grpSpPr>
          <a:xfrm>
            <a:off x="2496179" y="3734510"/>
            <a:ext cx="1243128" cy="637739"/>
            <a:chOff x="2496310" y="3693351"/>
            <a:chExt cx="1342906" cy="688926"/>
          </a:xfrm>
        </p:grpSpPr>
        <p:grpSp>
          <p:nvGrpSpPr>
            <p:cNvPr id="5443" name="Google Shape;5443;p69"/>
            <p:cNvGrpSpPr/>
            <p:nvPr/>
          </p:nvGrpSpPr>
          <p:grpSpPr>
            <a:xfrm>
              <a:off x="2496310" y="3693351"/>
              <a:ext cx="1342906" cy="688875"/>
              <a:chOff x="2496310" y="3693351"/>
              <a:chExt cx="1342906" cy="688875"/>
            </a:xfrm>
          </p:grpSpPr>
          <p:sp>
            <p:nvSpPr>
              <p:cNvPr id="5444" name="Google Shape;5444;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0" name="Google Shape;5450;p69"/>
              <p:cNvCxnSpPr>
                <a:stCxn id="54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51" name="Google Shape;5451;p69"/>
              <p:cNvCxnSpPr>
                <a:stCxn id="54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52" name="Google Shape;5452;p69"/>
              <p:cNvCxnSpPr>
                <a:stCxn id="54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53" name="Google Shape;5453;p69"/>
              <p:cNvCxnSpPr>
                <a:stCxn id="54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54" name="Google Shape;5454;p69"/>
              <p:cNvCxnSpPr>
                <a:stCxn id="54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55" name="Google Shape;5455;p69"/>
            <p:cNvGrpSpPr/>
            <p:nvPr/>
          </p:nvGrpSpPr>
          <p:grpSpPr>
            <a:xfrm>
              <a:off x="2675275" y="3930557"/>
              <a:ext cx="1003306" cy="451719"/>
              <a:chOff x="2675275" y="4174282"/>
              <a:chExt cx="1003306" cy="451719"/>
            </a:xfrm>
          </p:grpSpPr>
          <p:sp>
            <p:nvSpPr>
              <p:cNvPr id="5456" name="Google Shape;5456;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69"/>
          <p:cNvGrpSpPr/>
          <p:nvPr/>
        </p:nvGrpSpPr>
        <p:grpSpPr>
          <a:xfrm>
            <a:off x="1669850" y="1171356"/>
            <a:ext cx="574511" cy="874709"/>
            <a:chOff x="1715404" y="1112080"/>
            <a:chExt cx="642270" cy="977984"/>
          </a:xfrm>
        </p:grpSpPr>
        <p:grpSp>
          <p:nvGrpSpPr>
            <p:cNvPr id="5460" name="Google Shape;5460;p69"/>
            <p:cNvGrpSpPr/>
            <p:nvPr/>
          </p:nvGrpSpPr>
          <p:grpSpPr>
            <a:xfrm>
              <a:off x="1715404" y="1112080"/>
              <a:ext cx="642270" cy="977984"/>
              <a:chOff x="1715404" y="1112080"/>
              <a:chExt cx="642270" cy="977984"/>
            </a:xfrm>
          </p:grpSpPr>
          <p:sp>
            <p:nvSpPr>
              <p:cNvPr id="5461" name="Google Shape;5461;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9"/>
            <p:cNvGrpSpPr/>
            <p:nvPr/>
          </p:nvGrpSpPr>
          <p:grpSpPr>
            <a:xfrm>
              <a:off x="1768927" y="1165603"/>
              <a:ext cx="535225" cy="851367"/>
              <a:chOff x="1768927" y="1165603"/>
              <a:chExt cx="535225" cy="851367"/>
            </a:xfrm>
          </p:grpSpPr>
          <p:sp>
            <p:nvSpPr>
              <p:cNvPr id="5464" name="Google Shape;5464;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69"/>
            <p:cNvGrpSpPr/>
            <p:nvPr/>
          </p:nvGrpSpPr>
          <p:grpSpPr>
            <a:xfrm>
              <a:off x="1822449" y="1219125"/>
              <a:ext cx="428180" cy="718859"/>
              <a:chOff x="1822449" y="1219125"/>
              <a:chExt cx="428180" cy="718859"/>
            </a:xfrm>
          </p:grpSpPr>
          <p:sp>
            <p:nvSpPr>
              <p:cNvPr id="5467" name="Google Shape;5467;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69"/>
            <p:cNvGrpSpPr/>
            <p:nvPr/>
          </p:nvGrpSpPr>
          <p:grpSpPr>
            <a:xfrm>
              <a:off x="1875972" y="1272648"/>
              <a:ext cx="321135" cy="586939"/>
              <a:chOff x="1875972" y="1272648"/>
              <a:chExt cx="321135" cy="586939"/>
            </a:xfrm>
          </p:grpSpPr>
          <p:sp>
            <p:nvSpPr>
              <p:cNvPr id="5470" name="Google Shape;5470;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2" name="Google Shape;5472;p69"/>
          <p:cNvGrpSpPr/>
          <p:nvPr/>
        </p:nvGrpSpPr>
        <p:grpSpPr>
          <a:xfrm>
            <a:off x="7777011" y="3728078"/>
            <a:ext cx="293855" cy="644170"/>
            <a:chOff x="241025" y="3151575"/>
            <a:chExt cx="293855" cy="644170"/>
          </a:xfrm>
        </p:grpSpPr>
        <p:sp>
          <p:nvSpPr>
            <p:cNvPr id="5473" name="Google Shape;5473;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69"/>
          <p:cNvGrpSpPr/>
          <p:nvPr/>
        </p:nvGrpSpPr>
        <p:grpSpPr>
          <a:xfrm>
            <a:off x="724994" y="2928078"/>
            <a:ext cx="1779649" cy="591620"/>
            <a:chOff x="246070" y="1983375"/>
            <a:chExt cx="1855347" cy="616849"/>
          </a:xfrm>
        </p:grpSpPr>
        <p:sp>
          <p:nvSpPr>
            <p:cNvPr id="5476" name="Google Shape;5476;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69"/>
          <p:cNvGrpSpPr/>
          <p:nvPr/>
        </p:nvGrpSpPr>
        <p:grpSpPr>
          <a:xfrm>
            <a:off x="2335861" y="1171356"/>
            <a:ext cx="711055" cy="745993"/>
            <a:chOff x="2496269" y="1171698"/>
            <a:chExt cx="761953" cy="799392"/>
          </a:xfrm>
        </p:grpSpPr>
        <p:grpSp>
          <p:nvGrpSpPr>
            <p:cNvPr id="5486" name="Google Shape;5486;p69"/>
            <p:cNvGrpSpPr/>
            <p:nvPr/>
          </p:nvGrpSpPr>
          <p:grpSpPr>
            <a:xfrm>
              <a:off x="2496269" y="1171698"/>
              <a:ext cx="761953" cy="723022"/>
              <a:chOff x="2496269" y="1171698"/>
              <a:chExt cx="761953" cy="723022"/>
            </a:xfrm>
          </p:grpSpPr>
          <p:sp>
            <p:nvSpPr>
              <p:cNvPr id="5487" name="Google Shape;5487;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9" name="Google Shape;5489;p69"/>
              <p:cNvGrpSpPr/>
              <p:nvPr/>
            </p:nvGrpSpPr>
            <p:grpSpPr>
              <a:xfrm>
                <a:off x="2496269" y="1171698"/>
                <a:ext cx="761953" cy="723022"/>
                <a:chOff x="2496269" y="1120652"/>
                <a:chExt cx="761953" cy="723022"/>
              </a:xfrm>
            </p:grpSpPr>
            <p:grpSp>
              <p:nvGrpSpPr>
                <p:cNvPr id="5490" name="Google Shape;5490;p69"/>
                <p:cNvGrpSpPr/>
                <p:nvPr/>
              </p:nvGrpSpPr>
              <p:grpSpPr>
                <a:xfrm>
                  <a:off x="2496269" y="1120652"/>
                  <a:ext cx="761953" cy="723022"/>
                  <a:chOff x="2496269" y="1120652"/>
                  <a:chExt cx="761953" cy="723022"/>
                </a:xfrm>
              </p:grpSpPr>
              <p:grpSp>
                <p:nvGrpSpPr>
                  <p:cNvPr id="5491" name="Google Shape;5491;p69"/>
                  <p:cNvGrpSpPr/>
                  <p:nvPr/>
                </p:nvGrpSpPr>
                <p:grpSpPr>
                  <a:xfrm>
                    <a:off x="2496269" y="1304589"/>
                    <a:ext cx="407089" cy="305057"/>
                    <a:chOff x="2496269" y="1304589"/>
                    <a:chExt cx="407089" cy="305057"/>
                  </a:xfrm>
                </p:grpSpPr>
                <p:sp>
                  <p:nvSpPr>
                    <p:cNvPr id="5492" name="Google Shape;5492;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69"/>
                  <p:cNvGrpSpPr/>
                  <p:nvPr/>
                </p:nvGrpSpPr>
                <p:grpSpPr>
                  <a:xfrm>
                    <a:off x="2586468" y="1493376"/>
                    <a:ext cx="358850" cy="349656"/>
                    <a:chOff x="2586468" y="1493376"/>
                    <a:chExt cx="358850" cy="349656"/>
                  </a:xfrm>
                </p:grpSpPr>
                <p:sp>
                  <p:nvSpPr>
                    <p:cNvPr id="5495" name="Google Shape;5495;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69"/>
                  <p:cNvGrpSpPr/>
                  <p:nvPr/>
                </p:nvGrpSpPr>
                <p:grpSpPr>
                  <a:xfrm>
                    <a:off x="2807939" y="1494024"/>
                    <a:ext cx="358857" cy="349650"/>
                    <a:chOff x="2807939" y="1494024"/>
                    <a:chExt cx="358857" cy="349650"/>
                  </a:xfrm>
                </p:grpSpPr>
                <p:sp>
                  <p:nvSpPr>
                    <p:cNvPr id="5498" name="Google Shape;5498;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9"/>
                  <p:cNvGrpSpPr/>
                  <p:nvPr/>
                </p:nvGrpSpPr>
                <p:grpSpPr>
                  <a:xfrm>
                    <a:off x="2851133" y="1305635"/>
                    <a:ext cx="407089" cy="305057"/>
                    <a:chOff x="2851133" y="1305635"/>
                    <a:chExt cx="407089" cy="305057"/>
                  </a:xfrm>
                </p:grpSpPr>
                <p:sp>
                  <p:nvSpPr>
                    <p:cNvPr id="5501" name="Google Shape;5501;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9"/>
                  <p:cNvGrpSpPr/>
                  <p:nvPr/>
                </p:nvGrpSpPr>
                <p:grpSpPr>
                  <a:xfrm>
                    <a:off x="2727495" y="1120652"/>
                    <a:ext cx="300271" cy="396358"/>
                    <a:chOff x="2727495" y="1120652"/>
                    <a:chExt cx="300271" cy="396358"/>
                  </a:xfrm>
                </p:grpSpPr>
                <p:sp>
                  <p:nvSpPr>
                    <p:cNvPr id="5504" name="Google Shape;5504;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6" name="Google Shape;5506;p69"/>
                <p:cNvGrpSpPr/>
                <p:nvPr/>
              </p:nvGrpSpPr>
              <p:grpSpPr>
                <a:xfrm>
                  <a:off x="2722305" y="1350460"/>
                  <a:ext cx="308357" cy="308344"/>
                  <a:chOff x="2722305" y="1350460"/>
                  <a:chExt cx="308357" cy="308344"/>
                </a:xfrm>
              </p:grpSpPr>
              <p:sp>
                <p:nvSpPr>
                  <p:cNvPr id="5507" name="Google Shape;5507;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8" name="Google Shape;5508;p69"/>
                  <p:cNvGrpSpPr/>
                  <p:nvPr/>
                </p:nvGrpSpPr>
                <p:grpSpPr>
                  <a:xfrm>
                    <a:off x="2725064" y="1364529"/>
                    <a:ext cx="297954" cy="280182"/>
                    <a:chOff x="2725064" y="1364529"/>
                    <a:chExt cx="297954" cy="280182"/>
                  </a:xfrm>
                </p:grpSpPr>
                <p:sp>
                  <p:nvSpPr>
                    <p:cNvPr id="5509" name="Google Shape;5509;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14" name="Google Shape;5514;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9"/>
          <p:cNvGrpSpPr/>
          <p:nvPr/>
        </p:nvGrpSpPr>
        <p:grpSpPr>
          <a:xfrm>
            <a:off x="3924561" y="2927462"/>
            <a:ext cx="1569144" cy="591015"/>
            <a:chOff x="3820100" y="3023049"/>
            <a:chExt cx="1303926" cy="491162"/>
          </a:xfrm>
        </p:grpSpPr>
        <p:grpSp>
          <p:nvGrpSpPr>
            <p:cNvPr id="5520" name="Google Shape;5520;p69"/>
            <p:cNvGrpSpPr/>
            <p:nvPr/>
          </p:nvGrpSpPr>
          <p:grpSpPr>
            <a:xfrm>
              <a:off x="3820100" y="3023072"/>
              <a:ext cx="1303926" cy="491139"/>
              <a:chOff x="3820100" y="3023072"/>
              <a:chExt cx="1303926" cy="491139"/>
            </a:xfrm>
          </p:grpSpPr>
          <p:sp>
            <p:nvSpPr>
              <p:cNvPr id="5521" name="Google Shape;5521;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69"/>
            <p:cNvGrpSpPr/>
            <p:nvPr/>
          </p:nvGrpSpPr>
          <p:grpSpPr>
            <a:xfrm>
              <a:off x="4132439" y="3023645"/>
              <a:ext cx="393633" cy="177096"/>
              <a:chOff x="4132439" y="3023645"/>
              <a:chExt cx="393633" cy="177096"/>
            </a:xfrm>
          </p:grpSpPr>
          <p:sp>
            <p:nvSpPr>
              <p:cNvPr id="5524" name="Google Shape;5524;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9"/>
            <p:cNvGrpSpPr/>
            <p:nvPr/>
          </p:nvGrpSpPr>
          <p:grpSpPr>
            <a:xfrm>
              <a:off x="3921811" y="3023049"/>
              <a:ext cx="1002397" cy="388943"/>
              <a:chOff x="3921811" y="3023049"/>
              <a:chExt cx="1002397" cy="388943"/>
            </a:xfrm>
          </p:grpSpPr>
          <p:sp>
            <p:nvSpPr>
              <p:cNvPr id="5527" name="Google Shape;5527;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69"/>
            <p:cNvGrpSpPr/>
            <p:nvPr/>
          </p:nvGrpSpPr>
          <p:grpSpPr>
            <a:xfrm>
              <a:off x="4023645" y="3023049"/>
              <a:ext cx="683032" cy="286722"/>
              <a:chOff x="4023645" y="3023049"/>
              <a:chExt cx="683032" cy="286722"/>
            </a:xfrm>
          </p:grpSpPr>
          <p:sp>
            <p:nvSpPr>
              <p:cNvPr id="5530" name="Google Shape;5530;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2" name="Google Shape;5532;p69"/>
          <p:cNvGrpSpPr/>
          <p:nvPr/>
        </p:nvGrpSpPr>
        <p:grpSpPr>
          <a:xfrm>
            <a:off x="1556683" y="2054307"/>
            <a:ext cx="713522" cy="688025"/>
            <a:chOff x="1706078" y="2092648"/>
            <a:chExt cx="660913" cy="637296"/>
          </a:xfrm>
        </p:grpSpPr>
        <p:sp>
          <p:nvSpPr>
            <p:cNvPr id="5533" name="Google Shape;5533;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4" name="Google Shape;5534;p69"/>
            <p:cNvGrpSpPr/>
            <p:nvPr/>
          </p:nvGrpSpPr>
          <p:grpSpPr>
            <a:xfrm>
              <a:off x="1706078" y="2092648"/>
              <a:ext cx="660913" cy="575241"/>
              <a:chOff x="1706078" y="2092648"/>
              <a:chExt cx="660913" cy="575241"/>
            </a:xfrm>
          </p:grpSpPr>
          <p:sp>
            <p:nvSpPr>
              <p:cNvPr id="5535" name="Google Shape;5535;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8" name="Google Shape;5538;p69"/>
          <p:cNvGrpSpPr/>
          <p:nvPr/>
        </p:nvGrpSpPr>
        <p:grpSpPr>
          <a:xfrm>
            <a:off x="6318542" y="1171856"/>
            <a:ext cx="1317459" cy="684168"/>
            <a:chOff x="238125" y="999450"/>
            <a:chExt cx="7140700" cy="3708225"/>
          </a:xfrm>
        </p:grpSpPr>
        <p:sp>
          <p:nvSpPr>
            <p:cNvPr id="5539" name="Google Shape;5539;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51"/>
        <p:cNvGrpSpPr/>
        <p:nvPr/>
      </p:nvGrpSpPr>
      <p:grpSpPr>
        <a:xfrm>
          <a:off x="0" y="0"/>
          <a:ext cx="0" cy="0"/>
          <a:chOff x="0" y="0"/>
          <a:chExt cx="0" cy="0"/>
        </a:xfrm>
      </p:grpSpPr>
      <p:grpSp>
        <p:nvGrpSpPr>
          <p:cNvPr id="5552" name="Google Shape;5552;p70"/>
          <p:cNvGrpSpPr/>
          <p:nvPr/>
        </p:nvGrpSpPr>
        <p:grpSpPr>
          <a:xfrm>
            <a:off x="729238" y="1179665"/>
            <a:ext cx="1636117" cy="1526144"/>
            <a:chOff x="729238" y="1179665"/>
            <a:chExt cx="1636117" cy="1526144"/>
          </a:xfrm>
        </p:grpSpPr>
        <p:grpSp>
          <p:nvGrpSpPr>
            <p:cNvPr id="5553" name="Google Shape;5553;p70"/>
            <p:cNvGrpSpPr/>
            <p:nvPr/>
          </p:nvGrpSpPr>
          <p:grpSpPr>
            <a:xfrm>
              <a:off x="729238" y="1179665"/>
              <a:ext cx="80700" cy="1526144"/>
              <a:chOff x="729238" y="1179665"/>
              <a:chExt cx="80700" cy="1526144"/>
            </a:xfrm>
          </p:grpSpPr>
          <p:sp>
            <p:nvSpPr>
              <p:cNvPr id="5554" name="Google Shape;5554;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0"/>
            <p:cNvGrpSpPr/>
            <p:nvPr/>
          </p:nvGrpSpPr>
          <p:grpSpPr>
            <a:xfrm>
              <a:off x="903098" y="1179665"/>
              <a:ext cx="80700" cy="1526144"/>
              <a:chOff x="903098" y="1179665"/>
              <a:chExt cx="80700" cy="1526144"/>
            </a:xfrm>
          </p:grpSpPr>
          <p:sp>
            <p:nvSpPr>
              <p:cNvPr id="5565" name="Google Shape;5565;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0"/>
            <p:cNvGrpSpPr/>
            <p:nvPr/>
          </p:nvGrpSpPr>
          <p:grpSpPr>
            <a:xfrm>
              <a:off x="1076958" y="1179665"/>
              <a:ext cx="80700" cy="1526144"/>
              <a:chOff x="1076958" y="1179665"/>
              <a:chExt cx="80700" cy="1526144"/>
            </a:xfrm>
          </p:grpSpPr>
          <p:sp>
            <p:nvSpPr>
              <p:cNvPr id="5576" name="Google Shape;5576;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0"/>
            <p:cNvGrpSpPr/>
            <p:nvPr/>
          </p:nvGrpSpPr>
          <p:grpSpPr>
            <a:xfrm>
              <a:off x="1247707" y="1179665"/>
              <a:ext cx="80700" cy="1526144"/>
              <a:chOff x="1247707" y="1179665"/>
              <a:chExt cx="80700" cy="1526144"/>
            </a:xfrm>
          </p:grpSpPr>
          <p:sp>
            <p:nvSpPr>
              <p:cNvPr id="5587" name="Google Shape;5587;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0"/>
            <p:cNvGrpSpPr/>
            <p:nvPr/>
          </p:nvGrpSpPr>
          <p:grpSpPr>
            <a:xfrm>
              <a:off x="1421567" y="1179665"/>
              <a:ext cx="80700" cy="1526144"/>
              <a:chOff x="1421567" y="1179665"/>
              <a:chExt cx="80700" cy="1526144"/>
            </a:xfrm>
          </p:grpSpPr>
          <p:sp>
            <p:nvSpPr>
              <p:cNvPr id="5598" name="Google Shape;5598;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0"/>
            <p:cNvGrpSpPr/>
            <p:nvPr/>
          </p:nvGrpSpPr>
          <p:grpSpPr>
            <a:xfrm>
              <a:off x="1592327" y="1179665"/>
              <a:ext cx="80700" cy="1526144"/>
              <a:chOff x="1592327" y="1179665"/>
              <a:chExt cx="80700" cy="1526144"/>
            </a:xfrm>
          </p:grpSpPr>
          <p:sp>
            <p:nvSpPr>
              <p:cNvPr id="5609" name="Google Shape;5609;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0"/>
            <p:cNvGrpSpPr/>
            <p:nvPr/>
          </p:nvGrpSpPr>
          <p:grpSpPr>
            <a:xfrm>
              <a:off x="1766187" y="1179665"/>
              <a:ext cx="80700" cy="1526144"/>
              <a:chOff x="1766187" y="1179665"/>
              <a:chExt cx="80700" cy="1526144"/>
            </a:xfrm>
          </p:grpSpPr>
          <p:sp>
            <p:nvSpPr>
              <p:cNvPr id="5620" name="Google Shape;5620;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70"/>
            <p:cNvGrpSpPr/>
            <p:nvPr/>
          </p:nvGrpSpPr>
          <p:grpSpPr>
            <a:xfrm>
              <a:off x="1936935" y="1179665"/>
              <a:ext cx="80700" cy="1526144"/>
              <a:chOff x="1936935" y="1179665"/>
              <a:chExt cx="80700" cy="1526144"/>
            </a:xfrm>
          </p:grpSpPr>
          <p:sp>
            <p:nvSpPr>
              <p:cNvPr id="5631" name="Google Shape;5631;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70"/>
            <p:cNvGrpSpPr/>
            <p:nvPr/>
          </p:nvGrpSpPr>
          <p:grpSpPr>
            <a:xfrm>
              <a:off x="2110795" y="1179665"/>
              <a:ext cx="80700" cy="1526144"/>
              <a:chOff x="2110795" y="1179665"/>
              <a:chExt cx="80700" cy="1526144"/>
            </a:xfrm>
          </p:grpSpPr>
          <p:sp>
            <p:nvSpPr>
              <p:cNvPr id="5642" name="Google Shape;5642;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0"/>
            <p:cNvGrpSpPr/>
            <p:nvPr/>
          </p:nvGrpSpPr>
          <p:grpSpPr>
            <a:xfrm>
              <a:off x="2284655" y="1179665"/>
              <a:ext cx="80700" cy="1526144"/>
              <a:chOff x="2284655" y="1179665"/>
              <a:chExt cx="80700" cy="1526144"/>
            </a:xfrm>
          </p:grpSpPr>
          <p:sp>
            <p:nvSpPr>
              <p:cNvPr id="5653" name="Google Shape;5653;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70"/>
          <p:cNvGrpSpPr/>
          <p:nvPr/>
        </p:nvGrpSpPr>
        <p:grpSpPr>
          <a:xfrm>
            <a:off x="2623904" y="1198803"/>
            <a:ext cx="1364248" cy="1102133"/>
            <a:chOff x="2623904" y="1198803"/>
            <a:chExt cx="1364248" cy="1102133"/>
          </a:xfrm>
        </p:grpSpPr>
        <p:grpSp>
          <p:nvGrpSpPr>
            <p:cNvPr id="5664" name="Google Shape;5664;p70"/>
            <p:cNvGrpSpPr/>
            <p:nvPr/>
          </p:nvGrpSpPr>
          <p:grpSpPr>
            <a:xfrm>
              <a:off x="2623907" y="1198803"/>
              <a:ext cx="1364245" cy="273000"/>
              <a:chOff x="2623907" y="1198803"/>
              <a:chExt cx="1364245" cy="273000"/>
            </a:xfrm>
          </p:grpSpPr>
          <p:sp>
            <p:nvSpPr>
              <p:cNvPr id="5665" name="Google Shape;5665;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70"/>
            <p:cNvGrpSpPr/>
            <p:nvPr/>
          </p:nvGrpSpPr>
          <p:grpSpPr>
            <a:xfrm>
              <a:off x="2623904" y="1476964"/>
              <a:ext cx="1364245" cy="273000"/>
              <a:chOff x="2623904" y="1476964"/>
              <a:chExt cx="1364245" cy="273000"/>
            </a:xfrm>
          </p:grpSpPr>
          <p:sp>
            <p:nvSpPr>
              <p:cNvPr id="5671" name="Google Shape;5671;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70"/>
            <p:cNvGrpSpPr/>
            <p:nvPr/>
          </p:nvGrpSpPr>
          <p:grpSpPr>
            <a:xfrm>
              <a:off x="2623907" y="1749775"/>
              <a:ext cx="1364245" cy="273000"/>
              <a:chOff x="2623907" y="1749775"/>
              <a:chExt cx="1364245" cy="273000"/>
            </a:xfrm>
          </p:grpSpPr>
          <p:sp>
            <p:nvSpPr>
              <p:cNvPr id="5677" name="Google Shape;5677;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70"/>
            <p:cNvGrpSpPr/>
            <p:nvPr/>
          </p:nvGrpSpPr>
          <p:grpSpPr>
            <a:xfrm>
              <a:off x="2623904" y="2027936"/>
              <a:ext cx="1364245" cy="273000"/>
              <a:chOff x="2623904" y="2027936"/>
              <a:chExt cx="1364245" cy="273000"/>
            </a:xfrm>
          </p:grpSpPr>
          <p:sp>
            <p:nvSpPr>
              <p:cNvPr id="5683" name="Google Shape;5683;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70"/>
          <p:cNvGrpSpPr/>
          <p:nvPr/>
        </p:nvGrpSpPr>
        <p:grpSpPr>
          <a:xfrm>
            <a:off x="2613365" y="2657876"/>
            <a:ext cx="1387541" cy="159124"/>
            <a:chOff x="3200660" y="2180272"/>
            <a:chExt cx="2563824" cy="378237"/>
          </a:xfrm>
        </p:grpSpPr>
        <p:sp>
          <p:nvSpPr>
            <p:cNvPr id="5689" name="Google Shape;5689;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0"/>
          <p:cNvGrpSpPr/>
          <p:nvPr/>
        </p:nvGrpSpPr>
        <p:grpSpPr>
          <a:xfrm>
            <a:off x="2609890" y="2935640"/>
            <a:ext cx="1390502" cy="159625"/>
            <a:chOff x="3530150" y="2790075"/>
            <a:chExt cx="1962600" cy="225300"/>
          </a:xfrm>
        </p:grpSpPr>
        <p:sp>
          <p:nvSpPr>
            <p:cNvPr id="5708" name="Google Shape;5708;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0"/>
          <p:cNvGrpSpPr/>
          <p:nvPr/>
        </p:nvGrpSpPr>
        <p:grpSpPr>
          <a:xfrm>
            <a:off x="2609948" y="3213905"/>
            <a:ext cx="1411629" cy="154175"/>
            <a:chOff x="3558802" y="4011244"/>
            <a:chExt cx="1866000" cy="111600"/>
          </a:xfrm>
        </p:grpSpPr>
        <p:sp>
          <p:nvSpPr>
            <p:cNvPr id="5711" name="Google Shape;5711;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0"/>
          <p:cNvGrpSpPr/>
          <p:nvPr/>
        </p:nvGrpSpPr>
        <p:grpSpPr>
          <a:xfrm>
            <a:off x="2610235" y="2419475"/>
            <a:ext cx="1383503" cy="119761"/>
            <a:chOff x="3465975" y="2270258"/>
            <a:chExt cx="1986364" cy="171947"/>
          </a:xfrm>
        </p:grpSpPr>
        <p:sp>
          <p:nvSpPr>
            <p:cNvPr id="5714" name="Google Shape;5714;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0"/>
          <p:cNvGrpSpPr/>
          <p:nvPr/>
        </p:nvGrpSpPr>
        <p:grpSpPr>
          <a:xfrm>
            <a:off x="2621243" y="3783248"/>
            <a:ext cx="1369531" cy="195460"/>
            <a:chOff x="723300" y="4253549"/>
            <a:chExt cx="2276482" cy="324900"/>
          </a:xfrm>
        </p:grpSpPr>
        <p:sp>
          <p:nvSpPr>
            <p:cNvPr id="5723" name="Google Shape;5723;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0"/>
          <p:cNvGrpSpPr/>
          <p:nvPr/>
        </p:nvGrpSpPr>
        <p:grpSpPr>
          <a:xfrm>
            <a:off x="2610803" y="3484489"/>
            <a:ext cx="1389066" cy="180119"/>
            <a:chOff x="705948" y="3788465"/>
            <a:chExt cx="2308953" cy="299400"/>
          </a:xfrm>
        </p:grpSpPr>
        <p:sp>
          <p:nvSpPr>
            <p:cNvPr id="5729" name="Google Shape;5729;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0"/>
          <p:cNvGrpSpPr/>
          <p:nvPr/>
        </p:nvGrpSpPr>
        <p:grpSpPr>
          <a:xfrm>
            <a:off x="4207794" y="2088443"/>
            <a:ext cx="1433821" cy="191501"/>
            <a:chOff x="4273350" y="2088443"/>
            <a:chExt cx="1433821" cy="191501"/>
          </a:xfrm>
        </p:grpSpPr>
        <p:grpSp>
          <p:nvGrpSpPr>
            <p:cNvPr id="5735" name="Google Shape;5735;p70"/>
            <p:cNvGrpSpPr/>
            <p:nvPr/>
          </p:nvGrpSpPr>
          <p:grpSpPr>
            <a:xfrm>
              <a:off x="4273350" y="2088443"/>
              <a:ext cx="1433821" cy="0"/>
              <a:chOff x="5224975" y="2962250"/>
              <a:chExt cx="1544400" cy="0"/>
            </a:xfrm>
          </p:grpSpPr>
          <p:cxnSp>
            <p:nvCxnSpPr>
              <p:cNvPr id="5736" name="Google Shape;5736;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7" name="Google Shape;5737;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8" name="Google Shape;5738;p70"/>
            <p:cNvGrpSpPr/>
            <p:nvPr/>
          </p:nvGrpSpPr>
          <p:grpSpPr>
            <a:xfrm>
              <a:off x="4273350" y="2279944"/>
              <a:ext cx="1433821" cy="0"/>
              <a:chOff x="5224975" y="2962250"/>
              <a:chExt cx="1544400" cy="0"/>
            </a:xfrm>
          </p:grpSpPr>
          <p:cxnSp>
            <p:nvCxnSpPr>
              <p:cNvPr id="5739" name="Google Shape;5739;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40" name="Google Shape;5740;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41" name="Google Shape;5741;p70"/>
          <p:cNvGrpSpPr/>
          <p:nvPr/>
        </p:nvGrpSpPr>
        <p:grpSpPr>
          <a:xfrm>
            <a:off x="2658741" y="4097347"/>
            <a:ext cx="1304609" cy="294074"/>
            <a:chOff x="2658741" y="4097347"/>
            <a:chExt cx="1304609" cy="294074"/>
          </a:xfrm>
        </p:grpSpPr>
        <p:grpSp>
          <p:nvGrpSpPr>
            <p:cNvPr id="5742" name="Google Shape;5742;p70"/>
            <p:cNvGrpSpPr/>
            <p:nvPr/>
          </p:nvGrpSpPr>
          <p:grpSpPr>
            <a:xfrm>
              <a:off x="2658741" y="4097347"/>
              <a:ext cx="118572" cy="294074"/>
              <a:chOff x="3343310" y="4475555"/>
              <a:chExt cx="127717" cy="316753"/>
            </a:xfrm>
          </p:grpSpPr>
          <p:sp>
            <p:nvSpPr>
              <p:cNvPr id="5743" name="Google Shape;5743;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0"/>
            <p:cNvGrpSpPr/>
            <p:nvPr/>
          </p:nvGrpSpPr>
          <p:grpSpPr>
            <a:xfrm>
              <a:off x="3815519" y="4098388"/>
              <a:ext cx="147831" cy="291991"/>
              <a:chOff x="3527539" y="4476677"/>
              <a:chExt cx="159232" cy="314510"/>
            </a:xfrm>
          </p:grpSpPr>
          <p:sp>
            <p:nvSpPr>
              <p:cNvPr id="5746" name="Google Shape;5746;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0"/>
            <p:cNvGrpSpPr/>
            <p:nvPr/>
          </p:nvGrpSpPr>
          <p:grpSpPr>
            <a:xfrm>
              <a:off x="3511696" y="4098388"/>
              <a:ext cx="147831" cy="291991"/>
              <a:chOff x="3527539" y="4476677"/>
              <a:chExt cx="159232" cy="314510"/>
            </a:xfrm>
          </p:grpSpPr>
          <p:sp>
            <p:nvSpPr>
              <p:cNvPr id="5749" name="Google Shape;5749;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70"/>
            <p:cNvGrpSpPr/>
            <p:nvPr/>
          </p:nvGrpSpPr>
          <p:grpSpPr>
            <a:xfrm>
              <a:off x="3207874" y="4098388"/>
              <a:ext cx="147831" cy="291991"/>
              <a:chOff x="3527539" y="4476677"/>
              <a:chExt cx="159232" cy="314510"/>
            </a:xfrm>
          </p:grpSpPr>
          <p:sp>
            <p:nvSpPr>
              <p:cNvPr id="5752" name="Google Shape;5752;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0"/>
            <p:cNvGrpSpPr/>
            <p:nvPr/>
          </p:nvGrpSpPr>
          <p:grpSpPr>
            <a:xfrm>
              <a:off x="2933305" y="4097347"/>
              <a:ext cx="118572" cy="294074"/>
              <a:chOff x="3343310" y="4475555"/>
              <a:chExt cx="127717" cy="316753"/>
            </a:xfrm>
          </p:grpSpPr>
          <p:sp>
            <p:nvSpPr>
              <p:cNvPr id="5755" name="Google Shape;5755;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7" name="Google Shape;5757;p70"/>
          <p:cNvGrpSpPr/>
          <p:nvPr/>
        </p:nvGrpSpPr>
        <p:grpSpPr>
          <a:xfrm>
            <a:off x="4209349" y="1176041"/>
            <a:ext cx="1430711" cy="751237"/>
            <a:chOff x="5159450" y="1919950"/>
            <a:chExt cx="1541050" cy="862500"/>
          </a:xfrm>
        </p:grpSpPr>
        <p:sp>
          <p:nvSpPr>
            <p:cNvPr id="5758" name="Google Shape;5758;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fr-BF"/>
            </a:p>
          </p:txBody>
        </p:sp>
        <p:grpSp>
          <p:nvGrpSpPr>
            <p:cNvPr id="5759" name="Google Shape;5759;p70"/>
            <p:cNvGrpSpPr/>
            <p:nvPr/>
          </p:nvGrpSpPr>
          <p:grpSpPr>
            <a:xfrm>
              <a:off x="5159450" y="1919950"/>
              <a:ext cx="1541050" cy="862500"/>
              <a:chOff x="5159450" y="1919950"/>
              <a:chExt cx="1541050" cy="862500"/>
            </a:xfrm>
          </p:grpSpPr>
          <p:cxnSp>
            <p:nvCxnSpPr>
              <p:cNvPr id="5760" name="Google Shape;5760;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61" name="Google Shape;5761;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62" name="Google Shape;5762;p70"/>
          <p:cNvGrpSpPr/>
          <p:nvPr/>
        </p:nvGrpSpPr>
        <p:grpSpPr>
          <a:xfrm>
            <a:off x="4257486" y="2439811"/>
            <a:ext cx="1334436" cy="967914"/>
            <a:chOff x="4294923" y="2439811"/>
            <a:chExt cx="1334436" cy="967914"/>
          </a:xfrm>
        </p:grpSpPr>
        <p:grpSp>
          <p:nvGrpSpPr>
            <p:cNvPr id="5763" name="Google Shape;5763;p70"/>
            <p:cNvGrpSpPr/>
            <p:nvPr/>
          </p:nvGrpSpPr>
          <p:grpSpPr>
            <a:xfrm>
              <a:off x="4960455" y="2469658"/>
              <a:ext cx="668904" cy="885524"/>
              <a:chOff x="4960455" y="2469658"/>
              <a:chExt cx="668904" cy="885524"/>
            </a:xfrm>
          </p:grpSpPr>
          <p:sp>
            <p:nvSpPr>
              <p:cNvPr id="5764" name="Google Shape;5764;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0"/>
            <p:cNvGrpSpPr/>
            <p:nvPr/>
          </p:nvGrpSpPr>
          <p:grpSpPr>
            <a:xfrm>
              <a:off x="4294923" y="2469658"/>
              <a:ext cx="668951" cy="885524"/>
              <a:chOff x="4294923" y="2469658"/>
              <a:chExt cx="668951" cy="885524"/>
            </a:xfrm>
          </p:grpSpPr>
          <p:sp>
            <p:nvSpPr>
              <p:cNvPr id="5771" name="Google Shape;5771;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7" name="Google Shape;5777;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70"/>
          <p:cNvGrpSpPr/>
          <p:nvPr/>
        </p:nvGrpSpPr>
        <p:grpSpPr>
          <a:xfrm>
            <a:off x="4243690" y="3494256"/>
            <a:ext cx="1430949" cy="897289"/>
            <a:chOff x="4351371" y="3547942"/>
            <a:chExt cx="1345130" cy="843475"/>
          </a:xfrm>
        </p:grpSpPr>
        <p:grpSp>
          <p:nvGrpSpPr>
            <p:cNvPr id="5779" name="Google Shape;5779;p70"/>
            <p:cNvGrpSpPr/>
            <p:nvPr/>
          </p:nvGrpSpPr>
          <p:grpSpPr>
            <a:xfrm>
              <a:off x="4351371" y="4209917"/>
              <a:ext cx="1345130" cy="181500"/>
              <a:chOff x="4351371" y="4209917"/>
              <a:chExt cx="1345130" cy="181500"/>
            </a:xfrm>
          </p:grpSpPr>
          <p:sp>
            <p:nvSpPr>
              <p:cNvPr id="5780" name="Google Shape;5780;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1" name="Google Shape;5781;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82" name="Google Shape;5782;p70"/>
            <p:cNvGrpSpPr/>
            <p:nvPr/>
          </p:nvGrpSpPr>
          <p:grpSpPr>
            <a:xfrm>
              <a:off x="4403010" y="3985221"/>
              <a:ext cx="1109518" cy="181500"/>
              <a:chOff x="4403010" y="3985221"/>
              <a:chExt cx="1109518" cy="181500"/>
            </a:xfrm>
          </p:grpSpPr>
          <p:sp>
            <p:nvSpPr>
              <p:cNvPr id="5783" name="Google Shape;5783;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4" name="Google Shape;5784;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85" name="Google Shape;5785;p70"/>
            <p:cNvGrpSpPr/>
            <p:nvPr/>
          </p:nvGrpSpPr>
          <p:grpSpPr>
            <a:xfrm>
              <a:off x="4618704" y="3766582"/>
              <a:ext cx="807858" cy="181500"/>
              <a:chOff x="4618704" y="3766582"/>
              <a:chExt cx="807858" cy="181500"/>
            </a:xfrm>
          </p:grpSpPr>
          <p:sp>
            <p:nvSpPr>
              <p:cNvPr id="5786" name="Google Shape;5786;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7" name="Google Shape;5787;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8" name="Google Shape;5788;p70"/>
            <p:cNvGrpSpPr/>
            <p:nvPr/>
          </p:nvGrpSpPr>
          <p:grpSpPr>
            <a:xfrm>
              <a:off x="4735238" y="3547942"/>
              <a:ext cx="462839" cy="181500"/>
              <a:chOff x="4735238" y="3547942"/>
              <a:chExt cx="462839" cy="181500"/>
            </a:xfrm>
          </p:grpSpPr>
          <p:sp>
            <p:nvSpPr>
              <p:cNvPr id="5789" name="Google Shape;5789;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91" name="Google Shape;5791;p70"/>
          <p:cNvGrpSpPr/>
          <p:nvPr/>
        </p:nvGrpSpPr>
        <p:grpSpPr>
          <a:xfrm>
            <a:off x="7420047" y="2429580"/>
            <a:ext cx="1020955" cy="928853"/>
            <a:chOff x="926675" y="238125"/>
            <a:chExt cx="5755100" cy="5232975"/>
          </a:xfrm>
        </p:grpSpPr>
        <p:sp>
          <p:nvSpPr>
            <p:cNvPr id="5792" name="Google Shape;5792;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0"/>
          <p:cNvGrpSpPr/>
          <p:nvPr/>
        </p:nvGrpSpPr>
        <p:grpSpPr>
          <a:xfrm>
            <a:off x="727421" y="2828315"/>
            <a:ext cx="1695374" cy="1560837"/>
            <a:chOff x="727421" y="2828315"/>
            <a:chExt cx="1695374" cy="1560837"/>
          </a:xfrm>
        </p:grpSpPr>
        <p:grpSp>
          <p:nvGrpSpPr>
            <p:cNvPr id="5797" name="Google Shape;5797;p70"/>
            <p:cNvGrpSpPr/>
            <p:nvPr/>
          </p:nvGrpSpPr>
          <p:grpSpPr>
            <a:xfrm>
              <a:off x="727421" y="2828315"/>
              <a:ext cx="1695374" cy="1560837"/>
              <a:chOff x="734799" y="2782450"/>
              <a:chExt cx="1571100" cy="1577400"/>
            </a:xfrm>
          </p:grpSpPr>
          <p:cxnSp>
            <p:nvCxnSpPr>
              <p:cNvPr id="5798" name="Google Shape;5798;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9" name="Google Shape;5799;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00" name="Google Shape;5800;p70"/>
            <p:cNvGrpSpPr/>
            <p:nvPr/>
          </p:nvGrpSpPr>
          <p:grpSpPr>
            <a:xfrm>
              <a:off x="819108" y="2882501"/>
              <a:ext cx="1556791" cy="1426186"/>
              <a:chOff x="819108" y="2882501"/>
              <a:chExt cx="1556791" cy="1426186"/>
            </a:xfrm>
          </p:grpSpPr>
          <p:grpSp>
            <p:nvGrpSpPr>
              <p:cNvPr id="5801" name="Google Shape;5801;p70"/>
              <p:cNvGrpSpPr/>
              <p:nvPr/>
            </p:nvGrpSpPr>
            <p:grpSpPr>
              <a:xfrm>
                <a:off x="819108" y="2882501"/>
                <a:ext cx="103104" cy="1426186"/>
                <a:chOff x="4674013" y="3100904"/>
                <a:chExt cx="122758" cy="1698043"/>
              </a:xfrm>
            </p:grpSpPr>
            <p:sp>
              <p:nvSpPr>
                <p:cNvPr id="5802" name="Google Shape;5802;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70"/>
              <p:cNvGrpSpPr/>
              <p:nvPr/>
            </p:nvGrpSpPr>
            <p:grpSpPr>
              <a:xfrm>
                <a:off x="1062475" y="2882501"/>
                <a:ext cx="103104" cy="1426186"/>
                <a:chOff x="4940438" y="3100904"/>
                <a:chExt cx="122758" cy="1698043"/>
              </a:xfrm>
            </p:grpSpPr>
            <p:sp>
              <p:nvSpPr>
                <p:cNvPr id="5810" name="Google Shape;5810;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0"/>
              <p:cNvGrpSpPr/>
              <p:nvPr/>
            </p:nvGrpSpPr>
            <p:grpSpPr>
              <a:xfrm>
                <a:off x="1299324" y="2882501"/>
                <a:ext cx="103104" cy="1426186"/>
                <a:chOff x="5206863" y="3100904"/>
                <a:chExt cx="122758" cy="1698043"/>
              </a:xfrm>
            </p:grpSpPr>
            <p:sp>
              <p:nvSpPr>
                <p:cNvPr id="5818" name="Google Shape;5818;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0"/>
              <p:cNvGrpSpPr/>
              <p:nvPr/>
            </p:nvGrpSpPr>
            <p:grpSpPr>
              <a:xfrm>
                <a:off x="1786057" y="2882501"/>
                <a:ext cx="103104" cy="1426186"/>
                <a:chOff x="6006138" y="3143629"/>
                <a:chExt cx="122758" cy="1698043"/>
              </a:xfrm>
            </p:grpSpPr>
            <p:sp>
              <p:nvSpPr>
                <p:cNvPr id="5826" name="Google Shape;5826;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70"/>
              <p:cNvGrpSpPr/>
              <p:nvPr/>
            </p:nvGrpSpPr>
            <p:grpSpPr>
              <a:xfrm>
                <a:off x="2029422" y="2882501"/>
                <a:ext cx="103104" cy="1426186"/>
                <a:chOff x="6805413" y="3100904"/>
                <a:chExt cx="122758" cy="1698043"/>
              </a:xfrm>
            </p:grpSpPr>
            <p:sp>
              <p:nvSpPr>
                <p:cNvPr id="5834" name="Google Shape;5834;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70"/>
              <p:cNvGrpSpPr/>
              <p:nvPr/>
            </p:nvGrpSpPr>
            <p:grpSpPr>
              <a:xfrm>
                <a:off x="2272795" y="2882501"/>
                <a:ext cx="103104" cy="1426186"/>
                <a:chOff x="5206863" y="3100904"/>
                <a:chExt cx="122758" cy="1698043"/>
              </a:xfrm>
            </p:grpSpPr>
            <p:sp>
              <p:nvSpPr>
                <p:cNvPr id="5842" name="Google Shape;5842;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70"/>
              <p:cNvGrpSpPr/>
              <p:nvPr/>
            </p:nvGrpSpPr>
            <p:grpSpPr>
              <a:xfrm>
                <a:off x="1542694" y="2882501"/>
                <a:ext cx="103104" cy="1426186"/>
                <a:chOff x="6006138" y="3143629"/>
                <a:chExt cx="122758" cy="1698043"/>
              </a:xfrm>
            </p:grpSpPr>
            <p:sp>
              <p:nvSpPr>
                <p:cNvPr id="5850" name="Google Shape;5850;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7" name="Google Shape;5857;p70"/>
          <p:cNvGrpSpPr/>
          <p:nvPr/>
        </p:nvGrpSpPr>
        <p:grpSpPr>
          <a:xfrm>
            <a:off x="5683472" y="3518037"/>
            <a:ext cx="2749952" cy="870677"/>
            <a:chOff x="238125" y="1725700"/>
            <a:chExt cx="7139025" cy="2260325"/>
          </a:xfrm>
        </p:grpSpPr>
        <p:sp>
          <p:nvSpPr>
            <p:cNvPr id="5858" name="Google Shape;5858;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0"/>
          <p:cNvGrpSpPr/>
          <p:nvPr/>
        </p:nvGrpSpPr>
        <p:grpSpPr>
          <a:xfrm>
            <a:off x="5953636" y="2459783"/>
            <a:ext cx="1105452" cy="916747"/>
            <a:chOff x="5249100" y="1210600"/>
            <a:chExt cx="3502700" cy="2904775"/>
          </a:xfrm>
        </p:grpSpPr>
        <p:sp>
          <p:nvSpPr>
            <p:cNvPr id="5869" name="Google Shape;5869;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3" name="Google Shape;5873;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74" name="Google Shape;5874;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75" name="Google Shape;5875;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76" name="Google Shape;5876;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7" name="Google Shape;5877;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70"/>
          <p:cNvGrpSpPr/>
          <p:nvPr/>
        </p:nvGrpSpPr>
        <p:grpSpPr>
          <a:xfrm>
            <a:off x="7136183" y="1179201"/>
            <a:ext cx="1304650" cy="1124856"/>
            <a:chOff x="7287122" y="1165658"/>
            <a:chExt cx="1219413" cy="1051365"/>
          </a:xfrm>
        </p:grpSpPr>
        <p:grpSp>
          <p:nvGrpSpPr>
            <p:cNvPr id="5879" name="Google Shape;5879;p70"/>
            <p:cNvGrpSpPr/>
            <p:nvPr/>
          </p:nvGrpSpPr>
          <p:grpSpPr>
            <a:xfrm>
              <a:off x="7287122" y="1969723"/>
              <a:ext cx="1219413" cy="247300"/>
              <a:chOff x="7287122" y="1969723"/>
              <a:chExt cx="1219413" cy="247300"/>
            </a:xfrm>
          </p:grpSpPr>
          <p:sp>
            <p:nvSpPr>
              <p:cNvPr id="5880" name="Google Shape;5880;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1" name="Google Shape;5881;p70"/>
              <p:cNvGrpSpPr/>
              <p:nvPr/>
            </p:nvGrpSpPr>
            <p:grpSpPr>
              <a:xfrm>
                <a:off x="7287122" y="2063892"/>
                <a:ext cx="1151753" cy="73428"/>
                <a:chOff x="7287122" y="2063892"/>
                <a:chExt cx="1151753" cy="73428"/>
              </a:xfrm>
            </p:grpSpPr>
            <p:sp>
              <p:nvSpPr>
                <p:cNvPr id="5882" name="Google Shape;5882;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3" name="Google Shape;5883;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84" name="Google Shape;5884;p70"/>
            <p:cNvGrpSpPr/>
            <p:nvPr/>
          </p:nvGrpSpPr>
          <p:grpSpPr>
            <a:xfrm>
              <a:off x="7287122" y="1712201"/>
              <a:ext cx="1219403" cy="246767"/>
              <a:chOff x="7287122" y="1712201"/>
              <a:chExt cx="1219403" cy="246767"/>
            </a:xfrm>
          </p:grpSpPr>
          <p:sp>
            <p:nvSpPr>
              <p:cNvPr id="5885" name="Google Shape;5885;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70"/>
              <p:cNvGrpSpPr/>
              <p:nvPr/>
            </p:nvGrpSpPr>
            <p:grpSpPr>
              <a:xfrm>
                <a:off x="7287122" y="1842861"/>
                <a:ext cx="1005303" cy="73419"/>
                <a:chOff x="7287122" y="1842861"/>
                <a:chExt cx="1005303" cy="73419"/>
              </a:xfrm>
            </p:grpSpPr>
            <p:sp>
              <p:nvSpPr>
                <p:cNvPr id="5887" name="Google Shape;5887;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8" name="Google Shape;5888;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9" name="Google Shape;5889;p70"/>
            <p:cNvGrpSpPr/>
            <p:nvPr/>
          </p:nvGrpSpPr>
          <p:grpSpPr>
            <a:xfrm>
              <a:off x="7287122" y="1447520"/>
              <a:ext cx="1219403" cy="286667"/>
              <a:chOff x="7287122" y="1447520"/>
              <a:chExt cx="1219403" cy="286667"/>
            </a:xfrm>
          </p:grpSpPr>
          <p:sp>
            <p:nvSpPr>
              <p:cNvPr id="5890" name="Google Shape;5890;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70"/>
              <p:cNvGrpSpPr/>
              <p:nvPr/>
            </p:nvGrpSpPr>
            <p:grpSpPr>
              <a:xfrm>
                <a:off x="7287122" y="1581977"/>
                <a:ext cx="852803" cy="73428"/>
                <a:chOff x="7287122" y="1581977"/>
                <a:chExt cx="852803" cy="73428"/>
              </a:xfrm>
            </p:grpSpPr>
            <p:sp>
              <p:nvSpPr>
                <p:cNvPr id="5892" name="Google Shape;5892;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94" name="Google Shape;5894;p70"/>
            <p:cNvGrpSpPr/>
            <p:nvPr/>
          </p:nvGrpSpPr>
          <p:grpSpPr>
            <a:xfrm>
              <a:off x="7287122" y="1165658"/>
              <a:ext cx="1219403" cy="344253"/>
              <a:chOff x="7287122" y="1165658"/>
              <a:chExt cx="1219403" cy="344253"/>
            </a:xfrm>
          </p:grpSpPr>
          <p:sp>
            <p:nvSpPr>
              <p:cNvPr id="5895" name="Google Shape;5895;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70"/>
              <p:cNvGrpSpPr/>
              <p:nvPr/>
            </p:nvGrpSpPr>
            <p:grpSpPr>
              <a:xfrm>
                <a:off x="7287122" y="1341025"/>
                <a:ext cx="695703" cy="73419"/>
                <a:chOff x="7287122" y="1341025"/>
                <a:chExt cx="695703" cy="73419"/>
              </a:xfrm>
            </p:grpSpPr>
            <p:sp>
              <p:nvSpPr>
                <p:cNvPr id="5897" name="Google Shape;5897;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8" name="Google Shape;5898;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9" name="Google Shape;5899;p70"/>
          <p:cNvGrpSpPr/>
          <p:nvPr/>
        </p:nvGrpSpPr>
        <p:grpSpPr>
          <a:xfrm>
            <a:off x="5802676" y="1185224"/>
            <a:ext cx="1397729" cy="1098540"/>
            <a:chOff x="5900602" y="1193063"/>
            <a:chExt cx="1299851" cy="1021707"/>
          </a:xfrm>
        </p:grpSpPr>
        <p:grpSp>
          <p:nvGrpSpPr>
            <p:cNvPr id="5900" name="Google Shape;5900;p70"/>
            <p:cNvGrpSpPr/>
            <p:nvPr/>
          </p:nvGrpSpPr>
          <p:grpSpPr>
            <a:xfrm>
              <a:off x="6520337" y="1193063"/>
              <a:ext cx="341815" cy="799959"/>
              <a:chOff x="6520337" y="1193063"/>
              <a:chExt cx="341815" cy="799959"/>
            </a:xfrm>
          </p:grpSpPr>
          <p:grpSp>
            <p:nvGrpSpPr>
              <p:cNvPr id="5901" name="Google Shape;5901;p70"/>
              <p:cNvGrpSpPr/>
              <p:nvPr/>
            </p:nvGrpSpPr>
            <p:grpSpPr>
              <a:xfrm>
                <a:off x="6520337" y="1589527"/>
                <a:ext cx="213950" cy="403494"/>
                <a:chOff x="6520337" y="1589527"/>
                <a:chExt cx="213950" cy="403494"/>
              </a:xfrm>
            </p:grpSpPr>
            <p:sp>
              <p:nvSpPr>
                <p:cNvPr id="5902" name="Google Shape;5902;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0"/>
              <p:cNvGrpSpPr/>
              <p:nvPr/>
            </p:nvGrpSpPr>
            <p:grpSpPr>
              <a:xfrm>
                <a:off x="6577204" y="1193063"/>
                <a:ext cx="284947" cy="464512"/>
                <a:chOff x="6577204" y="1193063"/>
                <a:chExt cx="284947" cy="464512"/>
              </a:xfrm>
            </p:grpSpPr>
            <p:sp>
              <p:nvSpPr>
                <p:cNvPr id="5905" name="Google Shape;5905;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6" name="Google Shape;5906;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7" name="Google Shape;5907;p70"/>
            <p:cNvGrpSpPr/>
            <p:nvPr/>
          </p:nvGrpSpPr>
          <p:grpSpPr>
            <a:xfrm>
              <a:off x="6238903" y="1193063"/>
              <a:ext cx="300475" cy="900152"/>
              <a:chOff x="6238903" y="1193063"/>
              <a:chExt cx="300475" cy="900152"/>
            </a:xfrm>
          </p:grpSpPr>
          <p:grpSp>
            <p:nvGrpSpPr>
              <p:cNvPr id="5908" name="Google Shape;5908;p70"/>
              <p:cNvGrpSpPr/>
              <p:nvPr/>
            </p:nvGrpSpPr>
            <p:grpSpPr>
              <a:xfrm>
                <a:off x="6290865" y="1489315"/>
                <a:ext cx="248514" cy="603900"/>
                <a:chOff x="6290865" y="1489315"/>
                <a:chExt cx="248514" cy="603900"/>
              </a:xfrm>
            </p:grpSpPr>
            <p:sp>
              <p:nvSpPr>
                <p:cNvPr id="5909" name="Google Shape;5909;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70"/>
              <p:cNvGrpSpPr/>
              <p:nvPr/>
            </p:nvGrpSpPr>
            <p:grpSpPr>
              <a:xfrm>
                <a:off x="6238903" y="1193063"/>
                <a:ext cx="284947" cy="333087"/>
                <a:chOff x="6238903" y="1193063"/>
                <a:chExt cx="284947" cy="333087"/>
              </a:xfrm>
            </p:grpSpPr>
            <p:sp>
              <p:nvSpPr>
                <p:cNvPr id="5912" name="Google Shape;5912;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14" name="Google Shape;5914;p70"/>
            <p:cNvGrpSpPr/>
            <p:nvPr/>
          </p:nvGrpSpPr>
          <p:grpSpPr>
            <a:xfrm>
              <a:off x="5900602" y="1193063"/>
              <a:ext cx="444345" cy="1021707"/>
              <a:chOff x="5900602" y="1193063"/>
              <a:chExt cx="444345" cy="1021707"/>
            </a:xfrm>
          </p:grpSpPr>
          <p:grpSp>
            <p:nvGrpSpPr>
              <p:cNvPr id="5915" name="Google Shape;5915;p70"/>
              <p:cNvGrpSpPr/>
              <p:nvPr/>
            </p:nvGrpSpPr>
            <p:grpSpPr>
              <a:xfrm>
                <a:off x="6046501" y="1367785"/>
                <a:ext cx="298446" cy="846986"/>
                <a:chOff x="6046501" y="1367785"/>
                <a:chExt cx="298446" cy="846986"/>
              </a:xfrm>
            </p:grpSpPr>
            <p:sp>
              <p:nvSpPr>
                <p:cNvPr id="5916" name="Google Shape;5916;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0"/>
              <p:cNvGrpSpPr/>
              <p:nvPr/>
            </p:nvGrpSpPr>
            <p:grpSpPr>
              <a:xfrm>
                <a:off x="5900602" y="1193063"/>
                <a:ext cx="284947" cy="182312"/>
                <a:chOff x="5900602" y="1193063"/>
                <a:chExt cx="284947" cy="182312"/>
              </a:xfrm>
            </p:grpSpPr>
            <p:sp>
              <p:nvSpPr>
                <p:cNvPr id="5919" name="Google Shape;5919;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21" name="Google Shape;5921;p70"/>
            <p:cNvGrpSpPr/>
            <p:nvPr/>
          </p:nvGrpSpPr>
          <p:grpSpPr>
            <a:xfrm>
              <a:off x="6738300" y="1193063"/>
              <a:ext cx="462153" cy="707634"/>
              <a:chOff x="6738300" y="1193063"/>
              <a:chExt cx="462153" cy="707634"/>
            </a:xfrm>
          </p:grpSpPr>
          <p:grpSp>
            <p:nvGrpSpPr>
              <p:cNvPr id="5922" name="Google Shape;5922;p70"/>
              <p:cNvGrpSpPr/>
              <p:nvPr/>
            </p:nvGrpSpPr>
            <p:grpSpPr>
              <a:xfrm>
                <a:off x="6915505" y="1193063"/>
                <a:ext cx="284947" cy="597387"/>
                <a:chOff x="6915505" y="1193063"/>
                <a:chExt cx="284947" cy="597387"/>
              </a:xfrm>
            </p:grpSpPr>
            <p:sp>
              <p:nvSpPr>
                <p:cNvPr id="5923" name="Google Shape;5923;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4" name="Google Shape;5924;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25" name="Google Shape;5925;p70"/>
              <p:cNvGrpSpPr/>
              <p:nvPr/>
            </p:nvGrpSpPr>
            <p:grpSpPr>
              <a:xfrm>
                <a:off x="6738300" y="1684725"/>
                <a:ext cx="230066" cy="215971"/>
                <a:chOff x="6738300" y="1684725"/>
                <a:chExt cx="230066" cy="215971"/>
              </a:xfrm>
            </p:grpSpPr>
            <p:sp>
              <p:nvSpPr>
                <p:cNvPr id="5926" name="Google Shape;5926;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31"/>
        <p:cNvGrpSpPr/>
        <p:nvPr/>
      </p:nvGrpSpPr>
      <p:grpSpPr>
        <a:xfrm>
          <a:off x="0" y="0"/>
          <a:ext cx="0" cy="0"/>
          <a:chOff x="0" y="0"/>
          <a:chExt cx="0" cy="0"/>
        </a:xfrm>
      </p:grpSpPr>
      <p:sp>
        <p:nvSpPr>
          <p:cNvPr id="5932" name="Google Shape;5932;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33" name="Google Shape;5933;p7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34" name="Google Shape;5934;p71"/>
          <p:cNvGrpSpPr/>
          <p:nvPr/>
        </p:nvGrpSpPr>
        <p:grpSpPr>
          <a:xfrm>
            <a:off x="829359" y="2307635"/>
            <a:ext cx="339235" cy="298186"/>
            <a:chOff x="898875" y="244725"/>
            <a:chExt cx="481800" cy="423500"/>
          </a:xfrm>
        </p:grpSpPr>
        <p:sp>
          <p:nvSpPr>
            <p:cNvPr id="5935" name="Google Shape;5935;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71"/>
          <p:cNvGrpSpPr/>
          <p:nvPr/>
        </p:nvGrpSpPr>
        <p:grpSpPr>
          <a:xfrm>
            <a:off x="1267741" y="2287103"/>
            <a:ext cx="298169" cy="339253"/>
            <a:chOff x="1529350" y="258825"/>
            <a:chExt cx="423475" cy="481825"/>
          </a:xfrm>
        </p:grpSpPr>
        <p:sp>
          <p:nvSpPr>
            <p:cNvPr id="5942" name="Google Shape;5942;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4" name="Google Shape;5944;p71"/>
          <p:cNvGrpSpPr/>
          <p:nvPr/>
        </p:nvGrpSpPr>
        <p:grpSpPr>
          <a:xfrm>
            <a:off x="1660716" y="2367273"/>
            <a:ext cx="340890" cy="178912"/>
            <a:chOff x="2084325" y="363300"/>
            <a:chExt cx="484150" cy="254100"/>
          </a:xfrm>
        </p:grpSpPr>
        <p:sp>
          <p:nvSpPr>
            <p:cNvPr id="5945" name="Google Shape;5945;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71"/>
          <p:cNvGrpSpPr/>
          <p:nvPr/>
        </p:nvGrpSpPr>
        <p:grpSpPr>
          <a:xfrm>
            <a:off x="2110011" y="2287102"/>
            <a:ext cx="298169" cy="339253"/>
            <a:chOff x="2707500" y="249400"/>
            <a:chExt cx="423475" cy="481825"/>
          </a:xfrm>
        </p:grpSpPr>
        <p:sp>
          <p:nvSpPr>
            <p:cNvPr id="5948" name="Google Shape;5948;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1"/>
          <p:cNvGrpSpPr/>
          <p:nvPr/>
        </p:nvGrpSpPr>
        <p:grpSpPr>
          <a:xfrm>
            <a:off x="2523626" y="2287428"/>
            <a:ext cx="305386" cy="338602"/>
            <a:chOff x="3300325" y="249875"/>
            <a:chExt cx="433725" cy="480900"/>
          </a:xfrm>
        </p:grpSpPr>
        <p:sp>
          <p:nvSpPr>
            <p:cNvPr id="5951" name="Google Shape;5951;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1"/>
          <p:cNvGrpSpPr/>
          <p:nvPr/>
        </p:nvGrpSpPr>
        <p:grpSpPr>
          <a:xfrm>
            <a:off x="2912712" y="2287349"/>
            <a:ext cx="352349" cy="338760"/>
            <a:chOff x="3854700" y="249750"/>
            <a:chExt cx="500425" cy="481125"/>
          </a:xfrm>
        </p:grpSpPr>
        <p:sp>
          <p:nvSpPr>
            <p:cNvPr id="5958" name="Google Shape;5958;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71"/>
          <p:cNvGrpSpPr/>
          <p:nvPr/>
        </p:nvGrpSpPr>
        <p:grpSpPr>
          <a:xfrm>
            <a:off x="3330701" y="2287349"/>
            <a:ext cx="352349" cy="338760"/>
            <a:chOff x="4447550" y="249750"/>
            <a:chExt cx="500425" cy="481125"/>
          </a:xfrm>
        </p:grpSpPr>
        <p:sp>
          <p:nvSpPr>
            <p:cNvPr id="5967" name="Google Shape;5967;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9" name="Google Shape;5969;p71"/>
          <p:cNvGrpSpPr/>
          <p:nvPr/>
        </p:nvGrpSpPr>
        <p:grpSpPr>
          <a:xfrm>
            <a:off x="3759902" y="2287102"/>
            <a:ext cx="339253" cy="339253"/>
            <a:chOff x="5049725" y="249400"/>
            <a:chExt cx="481825" cy="481825"/>
          </a:xfrm>
        </p:grpSpPr>
        <p:sp>
          <p:nvSpPr>
            <p:cNvPr id="5970" name="Google Shape;5970;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71"/>
          <p:cNvGrpSpPr/>
          <p:nvPr/>
        </p:nvGrpSpPr>
        <p:grpSpPr>
          <a:xfrm>
            <a:off x="4173843" y="2287102"/>
            <a:ext cx="339253" cy="339253"/>
            <a:chOff x="5660400" y="238125"/>
            <a:chExt cx="481825" cy="481825"/>
          </a:xfrm>
        </p:grpSpPr>
        <p:sp>
          <p:nvSpPr>
            <p:cNvPr id="5973" name="Google Shape;5973;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5" name="Google Shape;5975;p71"/>
          <p:cNvGrpSpPr/>
          <p:nvPr/>
        </p:nvGrpSpPr>
        <p:grpSpPr>
          <a:xfrm>
            <a:off x="4590529" y="2287102"/>
            <a:ext cx="339253" cy="339253"/>
            <a:chOff x="6235400" y="249400"/>
            <a:chExt cx="481825" cy="481825"/>
          </a:xfrm>
        </p:grpSpPr>
        <p:sp>
          <p:nvSpPr>
            <p:cNvPr id="5976" name="Google Shape;5976;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71"/>
          <p:cNvGrpSpPr/>
          <p:nvPr/>
        </p:nvGrpSpPr>
        <p:grpSpPr>
          <a:xfrm>
            <a:off x="828875" y="2731810"/>
            <a:ext cx="340204" cy="298116"/>
            <a:chOff x="899850" y="871450"/>
            <a:chExt cx="483175" cy="423400"/>
          </a:xfrm>
        </p:grpSpPr>
        <p:sp>
          <p:nvSpPr>
            <p:cNvPr id="5982" name="Google Shape;5982;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6" name="Google Shape;5986;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7" name="Google Shape;5987;p71"/>
          <p:cNvGrpSpPr/>
          <p:nvPr/>
        </p:nvGrpSpPr>
        <p:grpSpPr>
          <a:xfrm>
            <a:off x="1660875" y="2711232"/>
            <a:ext cx="340573" cy="339271"/>
            <a:chOff x="2085450" y="842250"/>
            <a:chExt cx="483700" cy="481850"/>
          </a:xfrm>
        </p:grpSpPr>
        <p:sp>
          <p:nvSpPr>
            <p:cNvPr id="5988" name="Google Shape;5988;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1" name="Google Shape;5991;p71"/>
          <p:cNvGrpSpPr/>
          <p:nvPr/>
        </p:nvGrpSpPr>
        <p:grpSpPr>
          <a:xfrm>
            <a:off x="2089443" y="2711241"/>
            <a:ext cx="339306" cy="339253"/>
            <a:chOff x="2685825" y="840375"/>
            <a:chExt cx="481900" cy="481825"/>
          </a:xfrm>
        </p:grpSpPr>
        <p:sp>
          <p:nvSpPr>
            <p:cNvPr id="5992" name="Google Shape;5992;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71"/>
          <p:cNvGrpSpPr/>
          <p:nvPr/>
        </p:nvGrpSpPr>
        <p:grpSpPr>
          <a:xfrm>
            <a:off x="2501104" y="2710924"/>
            <a:ext cx="350431" cy="339887"/>
            <a:chOff x="3270675" y="841800"/>
            <a:chExt cx="497700" cy="482725"/>
          </a:xfrm>
        </p:grpSpPr>
        <p:sp>
          <p:nvSpPr>
            <p:cNvPr id="5995" name="Google Shape;5995;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8" name="Google Shape;5998;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9" name="Google Shape;5999;p71"/>
          <p:cNvGrpSpPr/>
          <p:nvPr/>
        </p:nvGrpSpPr>
        <p:grpSpPr>
          <a:xfrm>
            <a:off x="3337249" y="2731783"/>
            <a:ext cx="339253" cy="298169"/>
            <a:chOff x="4467200" y="877100"/>
            <a:chExt cx="481825" cy="423475"/>
          </a:xfrm>
        </p:grpSpPr>
        <p:sp>
          <p:nvSpPr>
            <p:cNvPr id="6000" name="Google Shape;6000;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71"/>
          <p:cNvGrpSpPr/>
          <p:nvPr/>
        </p:nvGrpSpPr>
        <p:grpSpPr>
          <a:xfrm>
            <a:off x="3752140" y="2711232"/>
            <a:ext cx="354778" cy="339271"/>
            <a:chOff x="5045500" y="842250"/>
            <a:chExt cx="503875" cy="481850"/>
          </a:xfrm>
        </p:grpSpPr>
        <p:sp>
          <p:nvSpPr>
            <p:cNvPr id="6005" name="Google Shape;6005;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71"/>
          <p:cNvGrpSpPr/>
          <p:nvPr/>
        </p:nvGrpSpPr>
        <p:grpSpPr>
          <a:xfrm>
            <a:off x="4174987" y="2737451"/>
            <a:ext cx="336965" cy="286833"/>
            <a:chOff x="5645200" y="879425"/>
            <a:chExt cx="478575" cy="407375"/>
          </a:xfrm>
        </p:grpSpPr>
        <p:sp>
          <p:nvSpPr>
            <p:cNvPr id="6008" name="Google Shape;6008;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71"/>
          <p:cNvGrpSpPr/>
          <p:nvPr/>
        </p:nvGrpSpPr>
        <p:grpSpPr>
          <a:xfrm>
            <a:off x="4611062" y="2711241"/>
            <a:ext cx="298186" cy="339253"/>
            <a:chOff x="6264525" y="842250"/>
            <a:chExt cx="423500" cy="481825"/>
          </a:xfrm>
        </p:grpSpPr>
        <p:sp>
          <p:nvSpPr>
            <p:cNvPr id="6015" name="Google Shape;6015;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2" name="Google Shape;6022;p71"/>
          <p:cNvGrpSpPr/>
          <p:nvPr/>
        </p:nvGrpSpPr>
        <p:grpSpPr>
          <a:xfrm>
            <a:off x="829350" y="3125895"/>
            <a:ext cx="339253" cy="339253"/>
            <a:chOff x="900750" y="1436075"/>
            <a:chExt cx="481825" cy="481825"/>
          </a:xfrm>
        </p:grpSpPr>
        <p:sp>
          <p:nvSpPr>
            <p:cNvPr id="6023" name="Google Shape;6023;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71"/>
          <p:cNvGrpSpPr/>
          <p:nvPr/>
        </p:nvGrpSpPr>
        <p:grpSpPr>
          <a:xfrm>
            <a:off x="1247198" y="3186183"/>
            <a:ext cx="339253" cy="218676"/>
            <a:chOff x="1492675" y="1520750"/>
            <a:chExt cx="481825" cy="310575"/>
          </a:xfrm>
        </p:grpSpPr>
        <p:sp>
          <p:nvSpPr>
            <p:cNvPr id="6028" name="Google Shape;6028;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71"/>
          <p:cNvGrpSpPr/>
          <p:nvPr/>
        </p:nvGrpSpPr>
        <p:grpSpPr>
          <a:xfrm>
            <a:off x="1654995" y="3125877"/>
            <a:ext cx="352332" cy="339288"/>
            <a:chOff x="2071000" y="1435025"/>
            <a:chExt cx="500400" cy="481875"/>
          </a:xfrm>
        </p:grpSpPr>
        <p:sp>
          <p:nvSpPr>
            <p:cNvPr id="6031" name="Google Shape;6031;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1"/>
          <p:cNvGrpSpPr/>
          <p:nvPr/>
        </p:nvGrpSpPr>
        <p:grpSpPr>
          <a:xfrm>
            <a:off x="2083159" y="3146709"/>
            <a:ext cx="351874" cy="297623"/>
            <a:chOff x="2678350" y="1464650"/>
            <a:chExt cx="499750" cy="422700"/>
          </a:xfrm>
        </p:grpSpPr>
        <p:sp>
          <p:nvSpPr>
            <p:cNvPr id="6035" name="Google Shape;6035;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1"/>
          <p:cNvGrpSpPr/>
          <p:nvPr/>
        </p:nvGrpSpPr>
        <p:grpSpPr>
          <a:xfrm>
            <a:off x="2506692" y="3125895"/>
            <a:ext cx="339253" cy="339253"/>
            <a:chOff x="3271200" y="1435075"/>
            <a:chExt cx="481825" cy="481825"/>
          </a:xfrm>
        </p:grpSpPr>
        <p:sp>
          <p:nvSpPr>
            <p:cNvPr id="6039" name="Google Shape;6039;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71"/>
          <p:cNvGrpSpPr/>
          <p:nvPr/>
        </p:nvGrpSpPr>
        <p:grpSpPr>
          <a:xfrm>
            <a:off x="2917165" y="3125877"/>
            <a:ext cx="343442" cy="339288"/>
            <a:chOff x="3858100" y="1435075"/>
            <a:chExt cx="487775" cy="481875"/>
          </a:xfrm>
        </p:grpSpPr>
        <p:sp>
          <p:nvSpPr>
            <p:cNvPr id="6042" name="Google Shape;6042;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71"/>
          <p:cNvGrpSpPr/>
          <p:nvPr/>
        </p:nvGrpSpPr>
        <p:grpSpPr>
          <a:xfrm>
            <a:off x="3337249" y="3125895"/>
            <a:ext cx="339253" cy="339253"/>
            <a:chOff x="4456875" y="1435075"/>
            <a:chExt cx="481825" cy="481825"/>
          </a:xfrm>
        </p:grpSpPr>
        <p:sp>
          <p:nvSpPr>
            <p:cNvPr id="6048" name="Google Shape;6048;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1"/>
          <p:cNvGrpSpPr/>
          <p:nvPr/>
        </p:nvGrpSpPr>
        <p:grpSpPr>
          <a:xfrm>
            <a:off x="3758239" y="3125886"/>
            <a:ext cx="342580" cy="339271"/>
            <a:chOff x="5049725" y="1435050"/>
            <a:chExt cx="486550" cy="481850"/>
          </a:xfrm>
        </p:grpSpPr>
        <p:sp>
          <p:nvSpPr>
            <p:cNvPr id="6068" name="Google Shape;6068;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2" name="Google Shape;6072;p71"/>
          <p:cNvGrpSpPr/>
          <p:nvPr/>
        </p:nvGrpSpPr>
        <p:grpSpPr>
          <a:xfrm>
            <a:off x="4173790" y="3125895"/>
            <a:ext cx="339359" cy="339253"/>
            <a:chOff x="5642475" y="1435075"/>
            <a:chExt cx="481975" cy="481825"/>
          </a:xfrm>
        </p:grpSpPr>
        <p:sp>
          <p:nvSpPr>
            <p:cNvPr id="6073" name="Google Shape;6073;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71"/>
          <p:cNvGrpSpPr/>
          <p:nvPr/>
        </p:nvGrpSpPr>
        <p:grpSpPr>
          <a:xfrm>
            <a:off x="4588276" y="3125886"/>
            <a:ext cx="343759" cy="339271"/>
            <a:chOff x="6232000" y="1435050"/>
            <a:chExt cx="488225" cy="481850"/>
          </a:xfrm>
        </p:grpSpPr>
        <p:sp>
          <p:nvSpPr>
            <p:cNvPr id="6077" name="Google Shape;6077;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71"/>
          <p:cNvGrpSpPr/>
          <p:nvPr/>
        </p:nvGrpSpPr>
        <p:grpSpPr>
          <a:xfrm>
            <a:off x="849012" y="3539545"/>
            <a:ext cx="299929" cy="337792"/>
            <a:chOff x="924450" y="2028975"/>
            <a:chExt cx="425975" cy="479750"/>
          </a:xfrm>
        </p:grpSpPr>
        <p:sp>
          <p:nvSpPr>
            <p:cNvPr id="6083" name="Google Shape;6083;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6" name="Google Shape;6086;p71"/>
          <p:cNvGrpSpPr/>
          <p:nvPr/>
        </p:nvGrpSpPr>
        <p:grpSpPr>
          <a:xfrm>
            <a:off x="1661509" y="3559347"/>
            <a:ext cx="339306" cy="298186"/>
            <a:chOff x="2085450" y="2057100"/>
            <a:chExt cx="481900" cy="423500"/>
          </a:xfrm>
        </p:grpSpPr>
        <p:sp>
          <p:nvSpPr>
            <p:cNvPr id="6087" name="Google Shape;6087;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1"/>
          <p:cNvGrpSpPr/>
          <p:nvPr/>
        </p:nvGrpSpPr>
        <p:grpSpPr>
          <a:xfrm>
            <a:off x="2089442" y="3582592"/>
            <a:ext cx="339306" cy="251698"/>
            <a:chOff x="2678275" y="2090100"/>
            <a:chExt cx="481900" cy="357475"/>
          </a:xfrm>
        </p:grpSpPr>
        <p:sp>
          <p:nvSpPr>
            <p:cNvPr id="6091" name="Google Shape;6091;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6" name="Google Shape;6096;p71"/>
          <p:cNvGrpSpPr/>
          <p:nvPr/>
        </p:nvGrpSpPr>
        <p:grpSpPr>
          <a:xfrm>
            <a:off x="2566646" y="3594790"/>
            <a:ext cx="219345" cy="227301"/>
            <a:chOff x="3357325" y="2093500"/>
            <a:chExt cx="311525" cy="322825"/>
          </a:xfrm>
        </p:grpSpPr>
        <p:sp>
          <p:nvSpPr>
            <p:cNvPr id="6097" name="Google Shape;6097;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0" name="Google Shape;6100;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1" name="Google Shape;6101;p71"/>
          <p:cNvGrpSpPr/>
          <p:nvPr/>
        </p:nvGrpSpPr>
        <p:grpSpPr>
          <a:xfrm>
            <a:off x="3360836" y="3538814"/>
            <a:ext cx="292078" cy="339253"/>
            <a:chOff x="4492800" y="2027925"/>
            <a:chExt cx="414825" cy="481825"/>
          </a:xfrm>
        </p:grpSpPr>
        <p:sp>
          <p:nvSpPr>
            <p:cNvPr id="6102" name="Google Shape;6102;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1"/>
          <p:cNvGrpSpPr/>
          <p:nvPr/>
        </p:nvGrpSpPr>
        <p:grpSpPr>
          <a:xfrm>
            <a:off x="3759928" y="3538805"/>
            <a:ext cx="339200" cy="339271"/>
            <a:chOff x="5049725" y="2027900"/>
            <a:chExt cx="481750" cy="481850"/>
          </a:xfrm>
        </p:grpSpPr>
        <p:sp>
          <p:nvSpPr>
            <p:cNvPr id="6105" name="Google Shape;6105;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71"/>
          <p:cNvGrpSpPr/>
          <p:nvPr/>
        </p:nvGrpSpPr>
        <p:grpSpPr>
          <a:xfrm>
            <a:off x="4233524" y="3538893"/>
            <a:ext cx="219890" cy="339095"/>
            <a:chOff x="5726350" y="2028150"/>
            <a:chExt cx="312300" cy="481600"/>
          </a:xfrm>
        </p:grpSpPr>
        <p:sp>
          <p:nvSpPr>
            <p:cNvPr id="6114" name="Google Shape;6114;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71"/>
          <p:cNvGrpSpPr/>
          <p:nvPr/>
        </p:nvGrpSpPr>
        <p:grpSpPr>
          <a:xfrm>
            <a:off x="4593715" y="3542000"/>
            <a:ext cx="332881" cy="332881"/>
            <a:chOff x="6239925" y="2032450"/>
            <a:chExt cx="472775" cy="472775"/>
          </a:xfrm>
        </p:grpSpPr>
        <p:sp>
          <p:nvSpPr>
            <p:cNvPr id="6118" name="Google Shape;6118;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71"/>
          <p:cNvGrpSpPr/>
          <p:nvPr/>
        </p:nvGrpSpPr>
        <p:grpSpPr>
          <a:xfrm>
            <a:off x="5042807" y="2364092"/>
            <a:ext cx="334641" cy="185425"/>
            <a:chOff x="903075" y="2730000"/>
            <a:chExt cx="475275" cy="263350"/>
          </a:xfrm>
        </p:grpSpPr>
        <p:sp>
          <p:nvSpPr>
            <p:cNvPr id="6121" name="Google Shape;6121;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71"/>
          <p:cNvGrpSpPr/>
          <p:nvPr/>
        </p:nvGrpSpPr>
        <p:grpSpPr>
          <a:xfrm>
            <a:off x="1247198" y="3538814"/>
            <a:ext cx="339253" cy="339253"/>
            <a:chOff x="1492675" y="2027925"/>
            <a:chExt cx="481825" cy="481825"/>
          </a:xfrm>
        </p:grpSpPr>
        <p:sp>
          <p:nvSpPr>
            <p:cNvPr id="6125" name="Google Shape;6125;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71"/>
          <p:cNvGrpSpPr/>
          <p:nvPr/>
        </p:nvGrpSpPr>
        <p:grpSpPr>
          <a:xfrm>
            <a:off x="5473575" y="2287178"/>
            <a:ext cx="339253" cy="339253"/>
            <a:chOff x="1492675" y="2620775"/>
            <a:chExt cx="481825" cy="481825"/>
          </a:xfrm>
        </p:grpSpPr>
        <p:sp>
          <p:nvSpPr>
            <p:cNvPr id="6131" name="Google Shape;6131;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3" name="Google Shape;6133;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4" name="Google Shape;6134;p71"/>
          <p:cNvGrpSpPr/>
          <p:nvPr/>
        </p:nvGrpSpPr>
        <p:grpSpPr>
          <a:xfrm>
            <a:off x="6297328" y="2303161"/>
            <a:ext cx="333585" cy="307287"/>
            <a:chOff x="2682350" y="2643425"/>
            <a:chExt cx="473775" cy="436425"/>
          </a:xfrm>
        </p:grpSpPr>
        <p:sp>
          <p:nvSpPr>
            <p:cNvPr id="6135" name="Google Shape;6135;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71"/>
          <p:cNvGrpSpPr/>
          <p:nvPr/>
        </p:nvGrpSpPr>
        <p:grpSpPr>
          <a:xfrm>
            <a:off x="6762818" y="2287178"/>
            <a:ext cx="238531" cy="339253"/>
            <a:chOff x="3342725" y="2620775"/>
            <a:chExt cx="338775" cy="481825"/>
          </a:xfrm>
        </p:grpSpPr>
        <p:sp>
          <p:nvSpPr>
            <p:cNvPr id="6143" name="Google Shape;6143;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71"/>
          <p:cNvGrpSpPr/>
          <p:nvPr/>
        </p:nvGrpSpPr>
        <p:grpSpPr>
          <a:xfrm>
            <a:off x="7156568" y="2287178"/>
            <a:ext cx="278296" cy="339253"/>
            <a:chOff x="3907325" y="2620775"/>
            <a:chExt cx="395250" cy="481825"/>
          </a:xfrm>
        </p:grpSpPr>
        <p:sp>
          <p:nvSpPr>
            <p:cNvPr id="6147" name="Google Shape;6147;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1" name="Google Shape;6151;p71"/>
          <p:cNvGrpSpPr/>
          <p:nvPr/>
        </p:nvGrpSpPr>
        <p:grpSpPr>
          <a:xfrm>
            <a:off x="7549755" y="2297783"/>
            <a:ext cx="339253" cy="318042"/>
            <a:chOff x="4456875" y="2635825"/>
            <a:chExt cx="481825" cy="451700"/>
          </a:xfrm>
        </p:grpSpPr>
        <p:sp>
          <p:nvSpPr>
            <p:cNvPr id="6152" name="Google Shape;6152;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71"/>
          <p:cNvGrpSpPr/>
          <p:nvPr/>
        </p:nvGrpSpPr>
        <p:grpSpPr>
          <a:xfrm>
            <a:off x="7974679" y="2297783"/>
            <a:ext cx="339253" cy="318042"/>
            <a:chOff x="5049725" y="2635825"/>
            <a:chExt cx="481825" cy="451700"/>
          </a:xfrm>
        </p:grpSpPr>
        <p:sp>
          <p:nvSpPr>
            <p:cNvPr id="6159" name="Google Shape;6159;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71"/>
          <p:cNvGrpSpPr/>
          <p:nvPr/>
        </p:nvGrpSpPr>
        <p:grpSpPr>
          <a:xfrm>
            <a:off x="2375386" y="3952243"/>
            <a:ext cx="338566" cy="338373"/>
            <a:chOff x="5643000" y="2621375"/>
            <a:chExt cx="480850" cy="480575"/>
          </a:xfrm>
        </p:grpSpPr>
        <p:sp>
          <p:nvSpPr>
            <p:cNvPr id="6163" name="Google Shape;6163;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0" name="Google Shape;6170;p71"/>
          <p:cNvGrpSpPr/>
          <p:nvPr/>
        </p:nvGrpSpPr>
        <p:grpSpPr>
          <a:xfrm>
            <a:off x="4192782" y="3951803"/>
            <a:ext cx="339359" cy="339253"/>
            <a:chOff x="6235250" y="2620775"/>
            <a:chExt cx="481975" cy="481825"/>
          </a:xfrm>
        </p:grpSpPr>
        <p:sp>
          <p:nvSpPr>
            <p:cNvPr id="6171" name="Google Shape;6171;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6" name="Google Shape;6176;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7" name="Google Shape;6177;p71"/>
          <p:cNvGrpSpPr/>
          <p:nvPr/>
        </p:nvGrpSpPr>
        <p:grpSpPr>
          <a:xfrm>
            <a:off x="5472652" y="2711317"/>
            <a:ext cx="341101" cy="339253"/>
            <a:chOff x="1535000" y="3223325"/>
            <a:chExt cx="484450" cy="481825"/>
          </a:xfrm>
        </p:grpSpPr>
        <p:sp>
          <p:nvSpPr>
            <p:cNvPr id="6178" name="Google Shape;6178;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1" name="Google Shape;6181;p71"/>
          <p:cNvGrpSpPr/>
          <p:nvPr/>
        </p:nvGrpSpPr>
        <p:grpSpPr>
          <a:xfrm>
            <a:off x="5880219" y="2746618"/>
            <a:ext cx="339253" cy="268649"/>
            <a:chOff x="2085525" y="3263750"/>
            <a:chExt cx="481825" cy="381550"/>
          </a:xfrm>
        </p:grpSpPr>
        <p:sp>
          <p:nvSpPr>
            <p:cNvPr id="6182" name="Google Shape;6182;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4" name="Google Shape;6184;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5" name="Google Shape;6185;p71"/>
          <p:cNvGrpSpPr/>
          <p:nvPr/>
        </p:nvGrpSpPr>
        <p:grpSpPr>
          <a:xfrm>
            <a:off x="6711982" y="2711308"/>
            <a:ext cx="340204" cy="339271"/>
            <a:chOff x="3270450" y="3213625"/>
            <a:chExt cx="483175" cy="481850"/>
          </a:xfrm>
        </p:grpSpPr>
        <p:sp>
          <p:nvSpPr>
            <p:cNvPr id="6186" name="Google Shape;6186;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71"/>
          <p:cNvGrpSpPr/>
          <p:nvPr/>
        </p:nvGrpSpPr>
        <p:grpSpPr>
          <a:xfrm>
            <a:off x="7211250" y="2711317"/>
            <a:ext cx="168931" cy="339253"/>
            <a:chOff x="3984950" y="3213600"/>
            <a:chExt cx="239925" cy="481825"/>
          </a:xfrm>
        </p:grpSpPr>
        <p:sp>
          <p:nvSpPr>
            <p:cNvPr id="6189" name="Google Shape;6189;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91" name="Google Shape;6191;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93" name="Google Shape;6193;p71"/>
          <p:cNvGrpSpPr/>
          <p:nvPr/>
        </p:nvGrpSpPr>
        <p:grpSpPr>
          <a:xfrm>
            <a:off x="1874281" y="3981487"/>
            <a:ext cx="355218" cy="279880"/>
            <a:chOff x="5629975" y="3255775"/>
            <a:chExt cx="504500" cy="397500"/>
          </a:xfrm>
        </p:grpSpPr>
        <p:sp>
          <p:nvSpPr>
            <p:cNvPr id="6194" name="Google Shape;6194;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71"/>
          <p:cNvGrpSpPr/>
          <p:nvPr/>
        </p:nvGrpSpPr>
        <p:grpSpPr>
          <a:xfrm>
            <a:off x="3755839" y="3981593"/>
            <a:ext cx="340256" cy="279669"/>
            <a:chOff x="6234950" y="3255925"/>
            <a:chExt cx="483250" cy="397200"/>
          </a:xfrm>
        </p:grpSpPr>
        <p:sp>
          <p:nvSpPr>
            <p:cNvPr id="6200" name="Google Shape;6200;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6" name="Google Shape;6206;p71"/>
          <p:cNvGrpSpPr/>
          <p:nvPr/>
        </p:nvGrpSpPr>
        <p:grpSpPr>
          <a:xfrm>
            <a:off x="5051107" y="3125970"/>
            <a:ext cx="318042" cy="339253"/>
            <a:chOff x="914900" y="3806450"/>
            <a:chExt cx="451700" cy="481825"/>
          </a:xfrm>
        </p:grpSpPr>
        <p:sp>
          <p:nvSpPr>
            <p:cNvPr id="6207" name="Google Shape;6207;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71"/>
          <p:cNvGrpSpPr/>
          <p:nvPr/>
        </p:nvGrpSpPr>
        <p:grpSpPr>
          <a:xfrm>
            <a:off x="5470028" y="3125785"/>
            <a:ext cx="346347" cy="339623"/>
            <a:chOff x="1490050" y="3805975"/>
            <a:chExt cx="491900" cy="482350"/>
          </a:xfrm>
        </p:grpSpPr>
        <p:sp>
          <p:nvSpPr>
            <p:cNvPr id="6213" name="Google Shape;6213;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71"/>
          <p:cNvGrpSpPr/>
          <p:nvPr/>
        </p:nvGrpSpPr>
        <p:grpSpPr>
          <a:xfrm>
            <a:off x="5893896" y="3125970"/>
            <a:ext cx="311899" cy="339253"/>
            <a:chOff x="2104275" y="3806450"/>
            <a:chExt cx="442975" cy="481825"/>
          </a:xfrm>
        </p:grpSpPr>
        <p:sp>
          <p:nvSpPr>
            <p:cNvPr id="6218" name="Google Shape;6218;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71"/>
          <p:cNvGrpSpPr/>
          <p:nvPr/>
        </p:nvGrpSpPr>
        <p:grpSpPr>
          <a:xfrm>
            <a:off x="6317413" y="3125970"/>
            <a:ext cx="293416" cy="339253"/>
            <a:chOff x="2710875" y="3806450"/>
            <a:chExt cx="416725" cy="481825"/>
          </a:xfrm>
        </p:grpSpPr>
        <p:sp>
          <p:nvSpPr>
            <p:cNvPr id="6221" name="Google Shape;6221;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71"/>
          <p:cNvGrpSpPr/>
          <p:nvPr/>
        </p:nvGrpSpPr>
        <p:grpSpPr>
          <a:xfrm>
            <a:off x="6712457" y="3166412"/>
            <a:ext cx="339253" cy="258369"/>
            <a:chOff x="3271200" y="3863875"/>
            <a:chExt cx="481825" cy="366950"/>
          </a:xfrm>
        </p:grpSpPr>
        <p:sp>
          <p:nvSpPr>
            <p:cNvPr id="6224" name="Google Shape;6224;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6" name="Google Shape;6226;p71"/>
          <p:cNvGrpSpPr/>
          <p:nvPr/>
        </p:nvGrpSpPr>
        <p:grpSpPr>
          <a:xfrm>
            <a:off x="7147952" y="3126199"/>
            <a:ext cx="295528" cy="338795"/>
            <a:chOff x="3895050" y="3806775"/>
            <a:chExt cx="419725" cy="481175"/>
          </a:xfrm>
        </p:grpSpPr>
        <p:sp>
          <p:nvSpPr>
            <p:cNvPr id="6227" name="Google Shape;6227;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9" name="Google Shape;6229;p71"/>
          <p:cNvGrpSpPr/>
          <p:nvPr/>
        </p:nvGrpSpPr>
        <p:grpSpPr>
          <a:xfrm>
            <a:off x="7551234" y="3125979"/>
            <a:ext cx="336296" cy="339235"/>
            <a:chOff x="4464775" y="3806475"/>
            <a:chExt cx="477625" cy="481800"/>
          </a:xfrm>
        </p:grpSpPr>
        <p:sp>
          <p:nvSpPr>
            <p:cNvPr id="6230" name="Google Shape;6230;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71"/>
          <p:cNvGrpSpPr/>
          <p:nvPr/>
        </p:nvGrpSpPr>
        <p:grpSpPr>
          <a:xfrm>
            <a:off x="7974679" y="3125970"/>
            <a:ext cx="339253" cy="339253"/>
            <a:chOff x="5049725" y="3806450"/>
            <a:chExt cx="481825" cy="481825"/>
          </a:xfrm>
        </p:grpSpPr>
        <p:sp>
          <p:nvSpPr>
            <p:cNvPr id="6237" name="Google Shape;6237;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0" name="Google Shape;6240;p71"/>
          <p:cNvGrpSpPr/>
          <p:nvPr/>
        </p:nvGrpSpPr>
        <p:grpSpPr>
          <a:xfrm>
            <a:off x="1461983" y="3951798"/>
            <a:ext cx="339253" cy="339253"/>
            <a:chOff x="5651375" y="3806450"/>
            <a:chExt cx="481825" cy="481825"/>
          </a:xfrm>
        </p:grpSpPr>
        <p:sp>
          <p:nvSpPr>
            <p:cNvPr id="6241" name="Google Shape;6241;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5" name="Google Shape;6245;p71"/>
          <p:cNvGrpSpPr/>
          <p:nvPr/>
        </p:nvGrpSpPr>
        <p:grpSpPr>
          <a:xfrm>
            <a:off x="3360663" y="3953787"/>
            <a:ext cx="298503" cy="335275"/>
            <a:chOff x="6264300" y="3809300"/>
            <a:chExt cx="423950" cy="476175"/>
          </a:xfrm>
        </p:grpSpPr>
        <p:sp>
          <p:nvSpPr>
            <p:cNvPr id="6246" name="Google Shape;6246;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1"/>
          <p:cNvGrpSpPr/>
          <p:nvPr/>
        </p:nvGrpSpPr>
        <p:grpSpPr>
          <a:xfrm>
            <a:off x="5039841" y="3538881"/>
            <a:ext cx="340573" cy="339271"/>
            <a:chOff x="898875" y="4399275"/>
            <a:chExt cx="483700" cy="481850"/>
          </a:xfrm>
        </p:grpSpPr>
        <p:sp>
          <p:nvSpPr>
            <p:cNvPr id="6250" name="Google Shape;6250;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71"/>
          <p:cNvGrpSpPr/>
          <p:nvPr/>
        </p:nvGrpSpPr>
        <p:grpSpPr>
          <a:xfrm>
            <a:off x="5473575" y="3554133"/>
            <a:ext cx="339253" cy="308765"/>
            <a:chOff x="1492675" y="4420975"/>
            <a:chExt cx="481825" cy="438525"/>
          </a:xfrm>
        </p:grpSpPr>
        <p:sp>
          <p:nvSpPr>
            <p:cNvPr id="6259" name="Google Shape;6259;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71"/>
          <p:cNvGrpSpPr/>
          <p:nvPr/>
        </p:nvGrpSpPr>
        <p:grpSpPr>
          <a:xfrm>
            <a:off x="5878556" y="3539558"/>
            <a:ext cx="342580" cy="337915"/>
            <a:chOff x="2084100" y="4400250"/>
            <a:chExt cx="486550" cy="479925"/>
          </a:xfrm>
        </p:grpSpPr>
        <p:sp>
          <p:nvSpPr>
            <p:cNvPr id="6265" name="Google Shape;6265;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1" name="Google Shape;6271;p71"/>
          <p:cNvGrpSpPr/>
          <p:nvPr/>
        </p:nvGrpSpPr>
        <p:grpSpPr>
          <a:xfrm>
            <a:off x="6315036" y="3538907"/>
            <a:ext cx="298169" cy="339218"/>
            <a:chOff x="2707950" y="4399325"/>
            <a:chExt cx="423475" cy="481775"/>
          </a:xfrm>
        </p:grpSpPr>
        <p:sp>
          <p:nvSpPr>
            <p:cNvPr id="6272" name="Google Shape;6272;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71"/>
          <p:cNvGrpSpPr/>
          <p:nvPr/>
        </p:nvGrpSpPr>
        <p:grpSpPr>
          <a:xfrm>
            <a:off x="6744555" y="3538881"/>
            <a:ext cx="275057" cy="339271"/>
            <a:chOff x="3330525" y="4399275"/>
            <a:chExt cx="390650" cy="481850"/>
          </a:xfrm>
        </p:grpSpPr>
        <p:sp>
          <p:nvSpPr>
            <p:cNvPr id="6285" name="Google Shape;6285;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2" name="Google Shape;6292;p71"/>
          <p:cNvGrpSpPr/>
          <p:nvPr/>
        </p:nvGrpSpPr>
        <p:grpSpPr>
          <a:xfrm>
            <a:off x="7169084" y="3538890"/>
            <a:ext cx="253265" cy="339253"/>
            <a:chOff x="3938800" y="4399275"/>
            <a:chExt cx="359700" cy="481825"/>
          </a:xfrm>
        </p:grpSpPr>
        <p:sp>
          <p:nvSpPr>
            <p:cNvPr id="6293" name="Google Shape;6293;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8" name="Google Shape;6298;p71"/>
          <p:cNvGrpSpPr/>
          <p:nvPr/>
        </p:nvGrpSpPr>
        <p:grpSpPr>
          <a:xfrm>
            <a:off x="7639862" y="3538890"/>
            <a:ext cx="159039" cy="339253"/>
            <a:chOff x="4584850" y="4399275"/>
            <a:chExt cx="225875" cy="481825"/>
          </a:xfrm>
        </p:grpSpPr>
        <p:sp>
          <p:nvSpPr>
            <p:cNvPr id="6299" name="Google Shape;6299;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01" name="Google Shape;6301;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02" name="Google Shape;6302;p71"/>
          <p:cNvGrpSpPr/>
          <p:nvPr/>
        </p:nvGrpSpPr>
        <p:grpSpPr>
          <a:xfrm>
            <a:off x="1049680" y="3951795"/>
            <a:ext cx="339253" cy="339253"/>
            <a:chOff x="5642550" y="4399275"/>
            <a:chExt cx="481825" cy="481825"/>
          </a:xfrm>
        </p:grpSpPr>
        <p:sp>
          <p:nvSpPr>
            <p:cNvPr id="6303" name="Google Shape;6303;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71"/>
          <p:cNvGrpSpPr/>
          <p:nvPr/>
        </p:nvGrpSpPr>
        <p:grpSpPr>
          <a:xfrm>
            <a:off x="2859815" y="3963703"/>
            <a:ext cx="363316" cy="315437"/>
            <a:chOff x="6218300" y="4416175"/>
            <a:chExt cx="516000" cy="448000"/>
          </a:xfrm>
        </p:grpSpPr>
        <p:sp>
          <p:nvSpPr>
            <p:cNvPr id="6306" name="Google Shape;6306;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9" name="Google Shape;6309;p71"/>
          <p:cNvGrpSpPr/>
          <p:nvPr/>
        </p:nvGrpSpPr>
        <p:grpSpPr>
          <a:xfrm>
            <a:off x="5918879" y="3951792"/>
            <a:ext cx="339253" cy="339253"/>
            <a:chOff x="899850" y="4992125"/>
            <a:chExt cx="481825" cy="481825"/>
          </a:xfrm>
        </p:grpSpPr>
        <p:sp>
          <p:nvSpPr>
            <p:cNvPr id="6310" name="Google Shape;6310;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3" name="Google Shape;6313;p71"/>
          <p:cNvGrpSpPr/>
          <p:nvPr/>
        </p:nvGrpSpPr>
        <p:grpSpPr>
          <a:xfrm>
            <a:off x="5461708" y="3951792"/>
            <a:ext cx="339253" cy="339253"/>
            <a:chOff x="1492675" y="4992125"/>
            <a:chExt cx="481825" cy="481825"/>
          </a:xfrm>
        </p:grpSpPr>
        <p:sp>
          <p:nvSpPr>
            <p:cNvPr id="6314" name="Google Shape;6314;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6" name="Google Shape;6316;p71"/>
          <p:cNvGrpSpPr/>
          <p:nvPr/>
        </p:nvGrpSpPr>
        <p:grpSpPr>
          <a:xfrm>
            <a:off x="5004462" y="3951792"/>
            <a:ext cx="339253" cy="339253"/>
            <a:chOff x="2085525" y="4992125"/>
            <a:chExt cx="481825" cy="481825"/>
          </a:xfrm>
        </p:grpSpPr>
        <p:sp>
          <p:nvSpPr>
            <p:cNvPr id="6317" name="Google Shape;6317;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9" name="Google Shape;6319;p71"/>
          <p:cNvGrpSpPr/>
          <p:nvPr/>
        </p:nvGrpSpPr>
        <p:grpSpPr>
          <a:xfrm>
            <a:off x="6833221" y="3951792"/>
            <a:ext cx="339253" cy="339253"/>
            <a:chOff x="2678350" y="4992125"/>
            <a:chExt cx="481825" cy="481825"/>
          </a:xfrm>
        </p:grpSpPr>
        <p:sp>
          <p:nvSpPr>
            <p:cNvPr id="6320" name="Google Shape;6320;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71"/>
          <p:cNvGrpSpPr/>
          <p:nvPr/>
        </p:nvGrpSpPr>
        <p:grpSpPr>
          <a:xfrm>
            <a:off x="4628816" y="3951792"/>
            <a:ext cx="339253" cy="339253"/>
            <a:chOff x="3271200" y="4992125"/>
            <a:chExt cx="481825" cy="481825"/>
          </a:xfrm>
        </p:grpSpPr>
        <p:sp>
          <p:nvSpPr>
            <p:cNvPr id="6324" name="Google Shape;6324;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7" name="Google Shape;6327;p71"/>
          <p:cNvGrpSpPr/>
          <p:nvPr/>
        </p:nvGrpSpPr>
        <p:grpSpPr>
          <a:xfrm>
            <a:off x="7290263" y="3952822"/>
            <a:ext cx="339411" cy="337193"/>
            <a:chOff x="3863900" y="4993625"/>
            <a:chExt cx="482050" cy="478900"/>
          </a:xfrm>
        </p:grpSpPr>
        <p:sp>
          <p:nvSpPr>
            <p:cNvPr id="6328" name="Google Shape;6328;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2" name="Google Shape;6332;p71"/>
          <p:cNvGrpSpPr/>
          <p:nvPr/>
        </p:nvGrpSpPr>
        <p:grpSpPr>
          <a:xfrm>
            <a:off x="7747437" y="3952822"/>
            <a:ext cx="339411" cy="337193"/>
            <a:chOff x="4456725" y="4993625"/>
            <a:chExt cx="482050" cy="478900"/>
          </a:xfrm>
        </p:grpSpPr>
        <p:sp>
          <p:nvSpPr>
            <p:cNvPr id="6333" name="Google Shape;6333;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7" name="Google Shape;6337;p71"/>
          <p:cNvGrpSpPr/>
          <p:nvPr/>
        </p:nvGrpSpPr>
        <p:grpSpPr>
          <a:xfrm>
            <a:off x="6376030" y="3952813"/>
            <a:ext cx="339411" cy="337211"/>
            <a:chOff x="5049575" y="4993600"/>
            <a:chExt cx="482050" cy="478925"/>
          </a:xfrm>
        </p:grpSpPr>
        <p:sp>
          <p:nvSpPr>
            <p:cNvPr id="6338" name="Google Shape;6338;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5"/>
        <p:cNvGrpSpPr/>
        <p:nvPr/>
      </p:nvGrpSpPr>
      <p:grpSpPr>
        <a:xfrm>
          <a:off x="0" y="0"/>
          <a:ext cx="0" cy="0"/>
          <a:chOff x="0" y="0"/>
          <a:chExt cx="0" cy="0"/>
        </a:xfrm>
      </p:grpSpPr>
      <p:sp>
        <p:nvSpPr>
          <p:cNvPr id="6346" name="Google Shape;6346;p7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47" name="Google Shape;6347;p7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48" name="Google Shape;6348;p72"/>
          <p:cNvGrpSpPr/>
          <p:nvPr/>
        </p:nvGrpSpPr>
        <p:grpSpPr>
          <a:xfrm>
            <a:off x="876361" y="1533504"/>
            <a:ext cx="322099" cy="370529"/>
            <a:chOff x="-42971725" y="3217825"/>
            <a:chExt cx="275675" cy="317125"/>
          </a:xfrm>
        </p:grpSpPr>
        <p:sp>
          <p:nvSpPr>
            <p:cNvPr id="6349" name="Google Shape;6349;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2"/>
          <p:cNvGrpSpPr/>
          <p:nvPr/>
        </p:nvGrpSpPr>
        <p:grpSpPr>
          <a:xfrm>
            <a:off x="848276" y="2002160"/>
            <a:ext cx="378270" cy="337551"/>
            <a:chOff x="-42996150" y="3612600"/>
            <a:chExt cx="323750" cy="288900"/>
          </a:xfrm>
        </p:grpSpPr>
        <p:sp>
          <p:nvSpPr>
            <p:cNvPr id="6353" name="Google Shape;6353;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2"/>
          <p:cNvGrpSpPr/>
          <p:nvPr/>
        </p:nvGrpSpPr>
        <p:grpSpPr>
          <a:xfrm>
            <a:off x="851036" y="2411530"/>
            <a:ext cx="372749" cy="370909"/>
            <a:chOff x="-42994575" y="3950300"/>
            <a:chExt cx="319025" cy="317450"/>
          </a:xfrm>
        </p:grpSpPr>
        <p:sp>
          <p:nvSpPr>
            <p:cNvPr id="6357" name="Google Shape;6357;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2"/>
          <p:cNvGrpSpPr/>
          <p:nvPr/>
        </p:nvGrpSpPr>
        <p:grpSpPr>
          <a:xfrm>
            <a:off x="3004431" y="1558362"/>
            <a:ext cx="371785" cy="370879"/>
            <a:chOff x="-41111350" y="3239100"/>
            <a:chExt cx="318200" cy="317425"/>
          </a:xfrm>
        </p:grpSpPr>
        <p:sp>
          <p:nvSpPr>
            <p:cNvPr id="6361" name="Google Shape;6361;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2"/>
          <p:cNvGrpSpPr/>
          <p:nvPr/>
        </p:nvGrpSpPr>
        <p:grpSpPr>
          <a:xfrm>
            <a:off x="3000751" y="1993894"/>
            <a:ext cx="379146" cy="370967"/>
            <a:chOff x="-41117650" y="3605525"/>
            <a:chExt cx="324500" cy="317500"/>
          </a:xfrm>
        </p:grpSpPr>
        <p:sp>
          <p:nvSpPr>
            <p:cNvPr id="6366" name="Google Shape;6366;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7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72"/>
          <p:cNvGrpSpPr/>
          <p:nvPr/>
        </p:nvGrpSpPr>
        <p:grpSpPr>
          <a:xfrm>
            <a:off x="1827005" y="2885417"/>
            <a:ext cx="216271" cy="371814"/>
            <a:chOff x="-39205300" y="3220175"/>
            <a:chExt cx="185100" cy="318225"/>
          </a:xfrm>
        </p:grpSpPr>
        <p:sp>
          <p:nvSpPr>
            <p:cNvPr id="6371" name="Google Shape;6371;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2"/>
          <p:cNvGrpSpPr/>
          <p:nvPr/>
        </p:nvGrpSpPr>
        <p:grpSpPr>
          <a:xfrm>
            <a:off x="1792533" y="3345488"/>
            <a:ext cx="300016" cy="369273"/>
            <a:chOff x="-39248625" y="3588600"/>
            <a:chExt cx="256775" cy="316050"/>
          </a:xfrm>
        </p:grpSpPr>
        <p:sp>
          <p:nvSpPr>
            <p:cNvPr id="6374" name="Google Shape;6374;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7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8" name="Google Shape;6378;p72"/>
          <p:cNvGrpSpPr/>
          <p:nvPr/>
        </p:nvGrpSpPr>
        <p:grpSpPr>
          <a:xfrm>
            <a:off x="1243246" y="1533504"/>
            <a:ext cx="429504" cy="370879"/>
            <a:chOff x="-42651700" y="3217825"/>
            <a:chExt cx="367600" cy="317425"/>
          </a:xfrm>
        </p:grpSpPr>
        <p:sp>
          <p:nvSpPr>
            <p:cNvPr id="6379" name="Google Shape;6379;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2"/>
          <p:cNvGrpSpPr/>
          <p:nvPr/>
        </p:nvGrpSpPr>
        <p:grpSpPr>
          <a:xfrm>
            <a:off x="1278678" y="1973154"/>
            <a:ext cx="358640" cy="363226"/>
            <a:chOff x="-42617300" y="3587775"/>
            <a:chExt cx="306950" cy="310875"/>
          </a:xfrm>
        </p:grpSpPr>
        <p:sp>
          <p:nvSpPr>
            <p:cNvPr id="6384" name="Google Shape;6384;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6" name="Google Shape;6386;p7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7" name="Google Shape;6387;p72"/>
          <p:cNvGrpSpPr/>
          <p:nvPr/>
        </p:nvGrpSpPr>
        <p:grpSpPr>
          <a:xfrm>
            <a:off x="3450506" y="1557895"/>
            <a:ext cx="376926" cy="370324"/>
            <a:chOff x="-40748275" y="3238700"/>
            <a:chExt cx="322600" cy="316950"/>
          </a:xfrm>
        </p:grpSpPr>
        <p:sp>
          <p:nvSpPr>
            <p:cNvPr id="6388" name="Google Shape;6388;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2"/>
          <p:cNvGrpSpPr/>
          <p:nvPr/>
        </p:nvGrpSpPr>
        <p:grpSpPr>
          <a:xfrm>
            <a:off x="3453062" y="2025879"/>
            <a:ext cx="371814" cy="338690"/>
            <a:chOff x="-40745125" y="3632900"/>
            <a:chExt cx="318225" cy="289875"/>
          </a:xfrm>
        </p:grpSpPr>
        <p:sp>
          <p:nvSpPr>
            <p:cNvPr id="6395" name="Google Shape;6395;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2"/>
          <p:cNvGrpSpPr/>
          <p:nvPr/>
        </p:nvGrpSpPr>
        <p:grpSpPr>
          <a:xfrm>
            <a:off x="3457209" y="2437089"/>
            <a:ext cx="363518" cy="370178"/>
            <a:chOff x="-40742750" y="3972175"/>
            <a:chExt cx="311125" cy="316825"/>
          </a:xfrm>
        </p:grpSpPr>
        <p:sp>
          <p:nvSpPr>
            <p:cNvPr id="6403" name="Google Shape;6403;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2"/>
          <p:cNvGrpSpPr/>
          <p:nvPr/>
        </p:nvGrpSpPr>
        <p:grpSpPr>
          <a:xfrm>
            <a:off x="2239871" y="2887257"/>
            <a:ext cx="266892" cy="369974"/>
            <a:chOff x="-38860325" y="3221750"/>
            <a:chExt cx="228425" cy="316650"/>
          </a:xfrm>
        </p:grpSpPr>
        <p:sp>
          <p:nvSpPr>
            <p:cNvPr id="6406" name="Google Shape;6406;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2"/>
          <p:cNvGrpSpPr/>
          <p:nvPr/>
        </p:nvGrpSpPr>
        <p:grpSpPr>
          <a:xfrm>
            <a:off x="2190678" y="3349314"/>
            <a:ext cx="380081" cy="367111"/>
            <a:chOff x="-38905225" y="3591875"/>
            <a:chExt cx="325300" cy="314200"/>
          </a:xfrm>
        </p:grpSpPr>
        <p:sp>
          <p:nvSpPr>
            <p:cNvPr id="6411" name="Google Shape;6411;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4" name="Google Shape;6414;p7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72"/>
          <p:cNvGrpSpPr/>
          <p:nvPr/>
        </p:nvGrpSpPr>
        <p:grpSpPr>
          <a:xfrm>
            <a:off x="3997427" y="3334394"/>
            <a:ext cx="290815" cy="369740"/>
            <a:chOff x="-37370925" y="3579105"/>
            <a:chExt cx="248900" cy="316450"/>
          </a:xfrm>
        </p:grpSpPr>
        <p:sp>
          <p:nvSpPr>
            <p:cNvPr id="6416" name="Google Shape;6416;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8" name="Google Shape;6418;p7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0" name="Google Shape;6420;p72"/>
          <p:cNvGrpSpPr/>
          <p:nvPr/>
        </p:nvGrpSpPr>
        <p:grpSpPr>
          <a:xfrm>
            <a:off x="1690803" y="2412465"/>
            <a:ext cx="371814" cy="369974"/>
            <a:chOff x="-42259725" y="3951100"/>
            <a:chExt cx="318225" cy="316650"/>
          </a:xfrm>
        </p:grpSpPr>
        <p:sp>
          <p:nvSpPr>
            <p:cNvPr id="6421" name="Google Shape;6421;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2"/>
          <p:cNvGrpSpPr/>
          <p:nvPr/>
        </p:nvGrpSpPr>
        <p:grpSpPr>
          <a:xfrm>
            <a:off x="3889164" y="1591486"/>
            <a:ext cx="370879" cy="337755"/>
            <a:chOff x="-40378075" y="3267450"/>
            <a:chExt cx="317425" cy="289075"/>
          </a:xfrm>
        </p:grpSpPr>
        <p:sp>
          <p:nvSpPr>
            <p:cNvPr id="6424" name="Google Shape;6424;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2"/>
          <p:cNvGrpSpPr/>
          <p:nvPr/>
        </p:nvGrpSpPr>
        <p:grpSpPr>
          <a:xfrm>
            <a:off x="3892830" y="1992754"/>
            <a:ext cx="363548" cy="369974"/>
            <a:chOff x="-40372575" y="3604550"/>
            <a:chExt cx="311150" cy="316650"/>
          </a:xfrm>
        </p:grpSpPr>
        <p:sp>
          <p:nvSpPr>
            <p:cNvPr id="6429" name="Google Shape;6429;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2" name="Google Shape;6432;p7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3" name="Google Shape;6433;p72"/>
          <p:cNvGrpSpPr/>
          <p:nvPr/>
        </p:nvGrpSpPr>
        <p:grpSpPr>
          <a:xfrm>
            <a:off x="2616780" y="2885417"/>
            <a:ext cx="399038" cy="372165"/>
            <a:chOff x="-38542250" y="3220175"/>
            <a:chExt cx="341525" cy="318525"/>
          </a:xfrm>
        </p:grpSpPr>
        <p:sp>
          <p:nvSpPr>
            <p:cNvPr id="6434" name="Google Shape;6434;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72"/>
          <p:cNvGrpSpPr/>
          <p:nvPr/>
        </p:nvGrpSpPr>
        <p:grpSpPr>
          <a:xfrm>
            <a:off x="2638712" y="3344787"/>
            <a:ext cx="369974" cy="369068"/>
            <a:chOff x="-38537400" y="3588000"/>
            <a:chExt cx="316650" cy="315875"/>
          </a:xfrm>
        </p:grpSpPr>
        <p:sp>
          <p:nvSpPr>
            <p:cNvPr id="6438" name="Google Shape;6438;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72"/>
          <p:cNvGrpSpPr/>
          <p:nvPr/>
        </p:nvGrpSpPr>
        <p:grpSpPr>
          <a:xfrm>
            <a:off x="2637792" y="3802316"/>
            <a:ext cx="371814" cy="369974"/>
            <a:chOff x="-38538975" y="3954250"/>
            <a:chExt cx="318225" cy="316650"/>
          </a:xfrm>
        </p:grpSpPr>
        <p:sp>
          <p:nvSpPr>
            <p:cNvPr id="6443" name="Google Shape;6443;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2"/>
          <p:cNvGrpSpPr/>
          <p:nvPr/>
        </p:nvGrpSpPr>
        <p:grpSpPr>
          <a:xfrm>
            <a:off x="3955104" y="3797243"/>
            <a:ext cx="375465" cy="371814"/>
            <a:chOff x="-37385100" y="3949908"/>
            <a:chExt cx="321350" cy="318225"/>
          </a:xfrm>
        </p:grpSpPr>
        <p:sp>
          <p:nvSpPr>
            <p:cNvPr id="6446" name="Google Shape;6446;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2"/>
          <p:cNvGrpSpPr/>
          <p:nvPr/>
        </p:nvGrpSpPr>
        <p:grpSpPr>
          <a:xfrm>
            <a:off x="2130763" y="1532803"/>
            <a:ext cx="370909" cy="370675"/>
            <a:chOff x="-41895050" y="3217225"/>
            <a:chExt cx="317450" cy="317250"/>
          </a:xfrm>
        </p:grpSpPr>
        <p:sp>
          <p:nvSpPr>
            <p:cNvPr id="6449" name="Google Shape;6449;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2"/>
          <p:cNvGrpSpPr/>
          <p:nvPr/>
        </p:nvGrpSpPr>
        <p:grpSpPr>
          <a:xfrm>
            <a:off x="2130310" y="1969737"/>
            <a:ext cx="371814" cy="369974"/>
            <a:chOff x="-41893475" y="3584850"/>
            <a:chExt cx="318225" cy="316650"/>
          </a:xfrm>
        </p:grpSpPr>
        <p:sp>
          <p:nvSpPr>
            <p:cNvPr id="6455" name="Google Shape;6455;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7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1" name="Google Shape;6461;p72"/>
          <p:cNvGrpSpPr/>
          <p:nvPr/>
        </p:nvGrpSpPr>
        <p:grpSpPr>
          <a:xfrm>
            <a:off x="900338" y="3365029"/>
            <a:ext cx="337522" cy="370909"/>
            <a:chOff x="-39998250" y="3605325"/>
            <a:chExt cx="288875" cy="317450"/>
          </a:xfrm>
        </p:grpSpPr>
        <p:sp>
          <p:nvSpPr>
            <p:cNvPr id="6462" name="Google Shape;6462;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2"/>
          <p:cNvGrpSpPr/>
          <p:nvPr/>
        </p:nvGrpSpPr>
        <p:grpSpPr>
          <a:xfrm>
            <a:off x="884112" y="3823493"/>
            <a:ext cx="369974" cy="369945"/>
            <a:chOff x="-40011050" y="3972375"/>
            <a:chExt cx="316650" cy="316625"/>
          </a:xfrm>
        </p:grpSpPr>
        <p:sp>
          <p:nvSpPr>
            <p:cNvPr id="6465" name="Google Shape;6465;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2"/>
          <p:cNvGrpSpPr/>
          <p:nvPr/>
        </p:nvGrpSpPr>
        <p:grpSpPr>
          <a:xfrm>
            <a:off x="3116043" y="2888192"/>
            <a:ext cx="266921" cy="369039"/>
            <a:chOff x="-38129425" y="3222550"/>
            <a:chExt cx="228450" cy="315850"/>
          </a:xfrm>
        </p:grpSpPr>
        <p:sp>
          <p:nvSpPr>
            <p:cNvPr id="6468" name="Google Shape;6468;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2"/>
          <p:cNvGrpSpPr/>
          <p:nvPr/>
        </p:nvGrpSpPr>
        <p:grpSpPr>
          <a:xfrm>
            <a:off x="3071012" y="3344787"/>
            <a:ext cx="371785" cy="369974"/>
            <a:chOff x="-38172725" y="3588000"/>
            <a:chExt cx="318200" cy="316650"/>
          </a:xfrm>
        </p:grpSpPr>
        <p:sp>
          <p:nvSpPr>
            <p:cNvPr id="6471" name="Google Shape;6471;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72"/>
          <p:cNvGrpSpPr/>
          <p:nvPr/>
        </p:nvGrpSpPr>
        <p:grpSpPr>
          <a:xfrm>
            <a:off x="3146914" y="3803222"/>
            <a:ext cx="219981" cy="369974"/>
            <a:chOff x="-38109725" y="3955025"/>
            <a:chExt cx="188275" cy="316650"/>
          </a:xfrm>
        </p:grpSpPr>
        <p:sp>
          <p:nvSpPr>
            <p:cNvPr id="6480" name="Google Shape;6480;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2" name="Google Shape;6482;p7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72"/>
          <p:cNvGrpSpPr/>
          <p:nvPr/>
        </p:nvGrpSpPr>
        <p:grpSpPr>
          <a:xfrm>
            <a:off x="2562313" y="1534643"/>
            <a:ext cx="373654" cy="369068"/>
            <a:chOff x="-41530375" y="3218800"/>
            <a:chExt cx="319800" cy="315875"/>
          </a:xfrm>
        </p:grpSpPr>
        <p:sp>
          <p:nvSpPr>
            <p:cNvPr id="6484" name="Google Shape;6484;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2"/>
          <p:cNvGrpSpPr/>
          <p:nvPr/>
        </p:nvGrpSpPr>
        <p:grpSpPr>
          <a:xfrm>
            <a:off x="2564607" y="2049801"/>
            <a:ext cx="369068" cy="289004"/>
            <a:chOff x="-41526450" y="3653375"/>
            <a:chExt cx="315875" cy="247350"/>
          </a:xfrm>
        </p:grpSpPr>
        <p:sp>
          <p:nvSpPr>
            <p:cNvPr id="6487" name="Google Shape;6487;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2"/>
          <p:cNvGrpSpPr/>
          <p:nvPr/>
        </p:nvGrpSpPr>
        <p:grpSpPr>
          <a:xfrm>
            <a:off x="2565994" y="2412465"/>
            <a:ext cx="366293" cy="369974"/>
            <a:chOff x="-41526450" y="3951100"/>
            <a:chExt cx="313500" cy="316650"/>
          </a:xfrm>
        </p:grpSpPr>
        <p:sp>
          <p:nvSpPr>
            <p:cNvPr id="6490" name="Google Shape;6490;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2"/>
          <p:cNvGrpSpPr/>
          <p:nvPr/>
        </p:nvGrpSpPr>
        <p:grpSpPr>
          <a:xfrm>
            <a:off x="1331249" y="2906594"/>
            <a:ext cx="339595" cy="371814"/>
            <a:chOff x="-39625900" y="3238300"/>
            <a:chExt cx="290650" cy="318225"/>
          </a:xfrm>
        </p:grpSpPr>
        <p:sp>
          <p:nvSpPr>
            <p:cNvPr id="6494" name="Google Shape;6494;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7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72"/>
          <p:cNvGrpSpPr/>
          <p:nvPr/>
        </p:nvGrpSpPr>
        <p:grpSpPr>
          <a:xfrm>
            <a:off x="1325300" y="3823055"/>
            <a:ext cx="366293" cy="370441"/>
            <a:chOff x="-39647175" y="3972000"/>
            <a:chExt cx="313500" cy="317050"/>
          </a:xfrm>
        </p:grpSpPr>
        <p:sp>
          <p:nvSpPr>
            <p:cNvPr id="6498" name="Google Shape;6498;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72"/>
          <p:cNvGrpSpPr/>
          <p:nvPr/>
        </p:nvGrpSpPr>
        <p:grpSpPr>
          <a:xfrm>
            <a:off x="3494427" y="2887053"/>
            <a:ext cx="375495" cy="370879"/>
            <a:chOff x="-37808850" y="3221575"/>
            <a:chExt cx="321375" cy="317425"/>
          </a:xfrm>
        </p:grpSpPr>
        <p:sp>
          <p:nvSpPr>
            <p:cNvPr id="6502" name="Google Shape;6502;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72"/>
          <p:cNvGrpSpPr/>
          <p:nvPr/>
        </p:nvGrpSpPr>
        <p:grpSpPr>
          <a:xfrm>
            <a:off x="3503201" y="3409084"/>
            <a:ext cx="372749" cy="241158"/>
            <a:chOff x="-37806500" y="3643030"/>
            <a:chExt cx="319025" cy="206400"/>
          </a:xfrm>
        </p:grpSpPr>
        <p:sp>
          <p:nvSpPr>
            <p:cNvPr id="6505" name="Google Shape;6505;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2"/>
          <p:cNvGrpSpPr/>
          <p:nvPr/>
        </p:nvGrpSpPr>
        <p:grpSpPr>
          <a:xfrm>
            <a:off x="3505508" y="3801381"/>
            <a:ext cx="368134" cy="371814"/>
            <a:chOff x="-37804925" y="3953450"/>
            <a:chExt cx="315075" cy="318225"/>
          </a:xfrm>
        </p:grpSpPr>
        <p:sp>
          <p:nvSpPr>
            <p:cNvPr id="6508" name="Google Shape;6508;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1" name="Google Shape;6511;p7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2" name="Google Shape;6512;p72"/>
          <p:cNvGrpSpPr/>
          <p:nvPr/>
        </p:nvGrpSpPr>
        <p:grpSpPr>
          <a:xfrm>
            <a:off x="4860977" y="1553988"/>
            <a:ext cx="355663" cy="308725"/>
            <a:chOff x="-28462125" y="3199700"/>
            <a:chExt cx="298550" cy="259150"/>
          </a:xfrm>
        </p:grpSpPr>
        <p:sp>
          <p:nvSpPr>
            <p:cNvPr id="6513" name="Google Shape;6513;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2"/>
          <p:cNvGrpSpPr/>
          <p:nvPr/>
        </p:nvGrpSpPr>
        <p:grpSpPr>
          <a:xfrm>
            <a:off x="4861930" y="1988678"/>
            <a:ext cx="353757" cy="352833"/>
            <a:chOff x="-28461325" y="3545475"/>
            <a:chExt cx="296950" cy="296175"/>
          </a:xfrm>
        </p:grpSpPr>
        <p:sp>
          <p:nvSpPr>
            <p:cNvPr id="6517" name="Google Shape;6517;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2"/>
          <p:cNvGrpSpPr/>
          <p:nvPr/>
        </p:nvGrpSpPr>
        <p:grpSpPr>
          <a:xfrm>
            <a:off x="4858162" y="2438722"/>
            <a:ext cx="361292" cy="352803"/>
            <a:chOff x="-28463700" y="3914875"/>
            <a:chExt cx="303275" cy="296150"/>
          </a:xfrm>
        </p:grpSpPr>
        <p:sp>
          <p:nvSpPr>
            <p:cNvPr id="6524" name="Google Shape;6524;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72"/>
          <p:cNvGrpSpPr/>
          <p:nvPr/>
        </p:nvGrpSpPr>
        <p:grpSpPr>
          <a:xfrm>
            <a:off x="7092947" y="1594805"/>
            <a:ext cx="351880" cy="227092"/>
            <a:chOff x="-26573400" y="3224125"/>
            <a:chExt cx="295375" cy="190625"/>
          </a:xfrm>
        </p:grpSpPr>
        <p:sp>
          <p:nvSpPr>
            <p:cNvPr id="6527" name="Google Shape;6527;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2"/>
          <p:cNvGrpSpPr/>
          <p:nvPr/>
        </p:nvGrpSpPr>
        <p:grpSpPr>
          <a:xfrm>
            <a:off x="7092947" y="1989140"/>
            <a:ext cx="351880" cy="351910"/>
            <a:chOff x="-26573400" y="3546250"/>
            <a:chExt cx="295375" cy="295400"/>
          </a:xfrm>
        </p:grpSpPr>
        <p:sp>
          <p:nvSpPr>
            <p:cNvPr id="6530" name="Google Shape;6530;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2"/>
          <p:cNvGrpSpPr/>
          <p:nvPr/>
        </p:nvGrpSpPr>
        <p:grpSpPr>
          <a:xfrm>
            <a:off x="7081228" y="2439049"/>
            <a:ext cx="375319" cy="352148"/>
            <a:chOff x="-26583625" y="3917025"/>
            <a:chExt cx="315050" cy="295600"/>
          </a:xfrm>
        </p:grpSpPr>
        <p:sp>
          <p:nvSpPr>
            <p:cNvPr id="6536" name="Google Shape;6536;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7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72"/>
          <p:cNvGrpSpPr/>
          <p:nvPr/>
        </p:nvGrpSpPr>
        <p:grpSpPr>
          <a:xfrm>
            <a:off x="5779742" y="3398079"/>
            <a:ext cx="289039" cy="352833"/>
            <a:chOff x="-24694925" y="3518700"/>
            <a:chExt cx="242625" cy="296175"/>
          </a:xfrm>
        </p:grpSpPr>
        <p:sp>
          <p:nvSpPr>
            <p:cNvPr id="6542" name="Google Shape;6542;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2"/>
          <p:cNvGrpSpPr/>
          <p:nvPr/>
        </p:nvGrpSpPr>
        <p:grpSpPr>
          <a:xfrm>
            <a:off x="5779280" y="3848107"/>
            <a:ext cx="289962" cy="352833"/>
            <a:chOff x="-24709100" y="3888875"/>
            <a:chExt cx="243400" cy="296175"/>
          </a:xfrm>
        </p:grpSpPr>
        <p:sp>
          <p:nvSpPr>
            <p:cNvPr id="6547" name="Google Shape;6547;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2"/>
          <p:cNvGrpSpPr/>
          <p:nvPr/>
        </p:nvGrpSpPr>
        <p:grpSpPr>
          <a:xfrm>
            <a:off x="7979280" y="2920770"/>
            <a:ext cx="356556" cy="349557"/>
            <a:chOff x="-22863675" y="3131775"/>
            <a:chExt cx="299300" cy="293425"/>
          </a:xfrm>
        </p:grpSpPr>
        <p:sp>
          <p:nvSpPr>
            <p:cNvPr id="6551" name="Google Shape;6551;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2"/>
          <p:cNvGrpSpPr/>
          <p:nvPr/>
        </p:nvGrpSpPr>
        <p:grpSpPr>
          <a:xfrm>
            <a:off x="5322144" y="1531949"/>
            <a:ext cx="310602" cy="352803"/>
            <a:chOff x="-28069875" y="3175300"/>
            <a:chExt cx="260725" cy="296150"/>
          </a:xfrm>
        </p:grpSpPr>
        <p:sp>
          <p:nvSpPr>
            <p:cNvPr id="6555" name="Google Shape;6555;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7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72"/>
          <p:cNvGrpSpPr/>
          <p:nvPr/>
        </p:nvGrpSpPr>
        <p:grpSpPr>
          <a:xfrm>
            <a:off x="5363423" y="2439183"/>
            <a:ext cx="228045" cy="351880"/>
            <a:chOff x="-28032075" y="3916450"/>
            <a:chExt cx="191425" cy="295375"/>
          </a:xfrm>
        </p:grpSpPr>
        <p:sp>
          <p:nvSpPr>
            <p:cNvPr id="6566" name="Google Shape;6566;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2"/>
          <p:cNvGrpSpPr/>
          <p:nvPr/>
        </p:nvGrpSpPr>
        <p:grpSpPr>
          <a:xfrm>
            <a:off x="7528769" y="1531934"/>
            <a:ext cx="352833" cy="352833"/>
            <a:chOff x="-26201650" y="3176075"/>
            <a:chExt cx="296175" cy="296175"/>
          </a:xfrm>
        </p:grpSpPr>
        <p:sp>
          <p:nvSpPr>
            <p:cNvPr id="6570" name="Google Shape;6570;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2"/>
          <p:cNvGrpSpPr/>
          <p:nvPr/>
        </p:nvGrpSpPr>
        <p:grpSpPr>
          <a:xfrm>
            <a:off x="7528293" y="1989155"/>
            <a:ext cx="353786" cy="351880"/>
            <a:chOff x="-26204800" y="3547050"/>
            <a:chExt cx="296975" cy="295375"/>
          </a:xfrm>
        </p:grpSpPr>
        <p:sp>
          <p:nvSpPr>
            <p:cNvPr id="6573" name="Google Shape;6573;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5" name="Google Shape;6575;p7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6" name="Google Shape;6576;p72"/>
          <p:cNvGrpSpPr/>
          <p:nvPr/>
        </p:nvGrpSpPr>
        <p:grpSpPr>
          <a:xfrm>
            <a:off x="6199548" y="2919133"/>
            <a:ext cx="345328" cy="352833"/>
            <a:chOff x="-24353875" y="3147725"/>
            <a:chExt cx="289875" cy="296175"/>
          </a:xfrm>
        </p:grpSpPr>
        <p:sp>
          <p:nvSpPr>
            <p:cNvPr id="6577" name="Google Shape;6577;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2"/>
          <p:cNvGrpSpPr/>
          <p:nvPr/>
        </p:nvGrpSpPr>
        <p:grpSpPr>
          <a:xfrm>
            <a:off x="6207530" y="3398540"/>
            <a:ext cx="329365" cy="351910"/>
            <a:chOff x="-24344425" y="3519475"/>
            <a:chExt cx="276475" cy="295400"/>
          </a:xfrm>
        </p:grpSpPr>
        <p:sp>
          <p:nvSpPr>
            <p:cNvPr id="6580" name="Google Shape;6580;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2"/>
          <p:cNvGrpSpPr/>
          <p:nvPr/>
        </p:nvGrpSpPr>
        <p:grpSpPr>
          <a:xfrm>
            <a:off x="6197210" y="3850460"/>
            <a:ext cx="350004" cy="348128"/>
            <a:chOff x="-24353075" y="3891250"/>
            <a:chExt cx="293800" cy="292225"/>
          </a:xfrm>
        </p:grpSpPr>
        <p:sp>
          <p:nvSpPr>
            <p:cNvPr id="6583" name="Google Shape;6583;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72"/>
          <p:cNvGrpSpPr/>
          <p:nvPr/>
        </p:nvGrpSpPr>
        <p:grpSpPr>
          <a:xfrm>
            <a:off x="7980681" y="3398763"/>
            <a:ext cx="353757" cy="351463"/>
            <a:chOff x="-22845575" y="3504075"/>
            <a:chExt cx="296950" cy="295025"/>
          </a:xfrm>
        </p:grpSpPr>
        <p:sp>
          <p:nvSpPr>
            <p:cNvPr id="6586" name="Google Shape;6586;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72"/>
          <p:cNvGrpSpPr/>
          <p:nvPr/>
        </p:nvGrpSpPr>
        <p:grpSpPr>
          <a:xfrm>
            <a:off x="5773862" y="1532411"/>
            <a:ext cx="299344" cy="351880"/>
            <a:chOff x="-27691025" y="3175300"/>
            <a:chExt cx="251275" cy="295375"/>
          </a:xfrm>
        </p:grpSpPr>
        <p:sp>
          <p:nvSpPr>
            <p:cNvPr id="6589" name="Google Shape;6589;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72"/>
          <p:cNvGrpSpPr/>
          <p:nvPr/>
        </p:nvGrpSpPr>
        <p:grpSpPr>
          <a:xfrm>
            <a:off x="5746179" y="2051087"/>
            <a:ext cx="354710" cy="228015"/>
            <a:chOff x="-27721750" y="3598250"/>
            <a:chExt cx="297750" cy="191400"/>
          </a:xfrm>
        </p:grpSpPr>
        <p:sp>
          <p:nvSpPr>
            <p:cNvPr id="6594" name="Google Shape;6594;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2"/>
          <p:cNvGrpSpPr/>
          <p:nvPr/>
        </p:nvGrpSpPr>
        <p:grpSpPr>
          <a:xfrm>
            <a:off x="5747579" y="2444633"/>
            <a:ext cx="351910" cy="340980"/>
            <a:chOff x="-27719400" y="3925600"/>
            <a:chExt cx="295400" cy="286225"/>
          </a:xfrm>
        </p:grpSpPr>
        <p:sp>
          <p:nvSpPr>
            <p:cNvPr id="6597" name="Google Shape;6597;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72"/>
          <p:cNvGrpSpPr/>
          <p:nvPr/>
        </p:nvGrpSpPr>
        <p:grpSpPr>
          <a:xfrm>
            <a:off x="7968851" y="1531473"/>
            <a:ext cx="353757" cy="353757"/>
            <a:chOff x="-25834600" y="3176875"/>
            <a:chExt cx="296950" cy="296950"/>
          </a:xfrm>
        </p:grpSpPr>
        <p:sp>
          <p:nvSpPr>
            <p:cNvPr id="6600" name="Google Shape;6600;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2"/>
          <p:cNvGrpSpPr/>
          <p:nvPr/>
        </p:nvGrpSpPr>
        <p:grpSpPr>
          <a:xfrm>
            <a:off x="7968851" y="1999474"/>
            <a:ext cx="353757" cy="331241"/>
            <a:chOff x="-25834600" y="3564375"/>
            <a:chExt cx="296950" cy="278050"/>
          </a:xfrm>
        </p:grpSpPr>
        <p:sp>
          <p:nvSpPr>
            <p:cNvPr id="6606" name="Google Shape;6606;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2"/>
          <p:cNvGrpSpPr/>
          <p:nvPr/>
        </p:nvGrpSpPr>
        <p:grpSpPr>
          <a:xfrm>
            <a:off x="7966974" y="2438826"/>
            <a:ext cx="357509" cy="352595"/>
            <a:chOff x="-25834600" y="3915850"/>
            <a:chExt cx="300100" cy="295975"/>
          </a:xfrm>
        </p:grpSpPr>
        <p:sp>
          <p:nvSpPr>
            <p:cNvPr id="6615" name="Google Shape;6615;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2"/>
          <p:cNvGrpSpPr/>
          <p:nvPr/>
        </p:nvGrpSpPr>
        <p:grpSpPr>
          <a:xfrm>
            <a:off x="6702402" y="2920056"/>
            <a:ext cx="228968" cy="350987"/>
            <a:chOff x="-23930925" y="3149300"/>
            <a:chExt cx="192200" cy="294625"/>
          </a:xfrm>
        </p:grpSpPr>
        <p:sp>
          <p:nvSpPr>
            <p:cNvPr id="6619" name="Google Shape;6619;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2"/>
          <p:cNvGrpSpPr/>
          <p:nvPr/>
        </p:nvGrpSpPr>
        <p:grpSpPr>
          <a:xfrm>
            <a:off x="6659232" y="3398540"/>
            <a:ext cx="315307" cy="351910"/>
            <a:chOff x="-23962425" y="3519475"/>
            <a:chExt cx="264675" cy="295400"/>
          </a:xfrm>
        </p:grpSpPr>
        <p:sp>
          <p:nvSpPr>
            <p:cNvPr id="6624" name="Google Shape;6624;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6" name="Google Shape;6626;p7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7" name="Google Shape;6627;p72"/>
          <p:cNvGrpSpPr/>
          <p:nvPr/>
        </p:nvGrpSpPr>
        <p:grpSpPr>
          <a:xfrm>
            <a:off x="8037908" y="3848584"/>
            <a:ext cx="239302" cy="351880"/>
            <a:chOff x="-22788075" y="3904625"/>
            <a:chExt cx="200875" cy="295375"/>
          </a:xfrm>
        </p:grpSpPr>
        <p:sp>
          <p:nvSpPr>
            <p:cNvPr id="6628" name="Google Shape;6628;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2"/>
          <p:cNvGrpSpPr/>
          <p:nvPr/>
        </p:nvGrpSpPr>
        <p:grpSpPr>
          <a:xfrm>
            <a:off x="6193206" y="1531949"/>
            <a:ext cx="354710" cy="352803"/>
            <a:chOff x="-27351575" y="3175300"/>
            <a:chExt cx="297750" cy="296150"/>
          </a:xfrm>
        </p:grpSpPr>
        <p:sp>
          <p:nvSpPr>
            <p:cNvPr id="6633" name="Google Shape;6633;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2"/>
          <p:cNvGrpSpPr/>
          <p:nvPr/>
        </p:nvGrpSpPr>
        <p:grpSpPr>
          <a:xfrm>
            <a:off x="6235914" y="1988559"/>
            <a:ext cx="269293" cy="353072"/>
            <a:chOff x="-27313750" y="3545275"/>
            <a:chExt cx="226050" cy="296375"/>
          </a:xfrm>
        </p:grpSpPr>
        <p:sp>
          <p:nvSpPr>
            <p:cNvPr id="6638" name="Google Shape;6638;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2"/>
          <p:cNvGrpSpPr/>
          <p:nvPr/>
        </p:nvGrpSpPr>
        <p:grpSpPr>
          <a:xfrm>
            <a:off x="6193206" y="2436830"/>
            <a:ext cx="354710" cy="356586"/>
            <a:chOff x="-27351575" y="3915650"/>
            <a:chExt cx="297750" cy="299325"/>
          </a:xfrm>
        </p:grpSpPr>
        <p:sp>
          <p:nvSpPr>
            <p:cNvPr id="6642" name="Google Shape;6642;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2"/>
          <p:cNvGrpSpPr/>
          <p:nvPr/>
        </p:nvGrpSpPr>
        <p:grpSpPr>
          <a:xfrm>
            <a:off x="4880696" y="2919029"/>
            <a:ext cx="319060" cy="353042"/>
            <a:chOff x="-25445525" y="3175900"/>
            <a:chExt cx="267825" cy="296350"/>
          </a:xfrm>
        </p:grpSpPr>
        <p:sp>
          <p:nvSpPr>
            <p:cNvPr id="6645" name="Google Shape;6645;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2"/>
          <p:cNvGrpSpPr/>
          <p:nvPr/>
        </p:nvGrpSpPr>
        <p:grpSpPr>
          <a:xfrm>
            <a:off x="4862410" y="3409352"/>
            <a:ext cx="355633" cy="330288"/>
            <a:chOff x="-25465200" y="3565175"/>
            <a:chExt cx="298525" cy="277250"/>
          </a:xfrm>
        </p:grpSpPr>
        <p:sp>
          <p:nvSpPr>
            <p:cNvPr id="6649" name="Google Shape;6649;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2"/>
          <p:cNvGrpSpPr/>
          <p:nvPr/>
        </p:nvGrpSpPr>
        <p:grpSpPr>
          <a:xfrm>
            <a:off x="4861948" y="3848882"/>
            <a:ext cx="356556" cy="351285"/>
            <a:chOff x="-25465200" y="3916150"/>
            <a:chExt cx="299300" cy="294875"/>
          </a:xfrm>
        </p:grpSpPr>
        <p:sp>
          <p:nvSpPr>
            <p:cNvPr id="6652" name="Google Shape;6652;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2"/>
          <p:cNvGrpSpPr/>
          <p:nvPr/>
        </p:nvGrpSpPr>
        <p:grpSpPr>
          <a:xfrm>
            <a:off x="7089388" y="2919148"/>
            <a:ext cx="351880" cy="352803"/>
            <a:chOff x="-23615075" y="3148525"/>
            <a:chExt cx="295375" cy="296150"/>
          </a:xfrm>
        </p:grpSpPr>
        <p:sp>
          <p:nvSpPr>
            <p:cNvPr id="6655" name="Google Shape;6655;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7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0" name="Google Shape;6660;p72"/>
          <p:cNvGrpSpPr/>
          <p:nvPr/>
        </p:nvGrpSpPr>
        <p:grpSpPr>
          <a:xfrm>
            <a:off x="7088911" y="3858427"/>
            <a:ext cx="352833" cy="332194"/>
            <a:chOff x="-23615075" y="3906200"/>
            <a:chExt cx="296175" cy="278850"/>
          </a:xfrm>
        </p:grpSpPr>
        <p:sp>
          <p:nvSpPr>
            <p:cNvPr id="6661" name="Google Shape;6661;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4" name="Google Shape;6664;p7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72"/>
          <p:cNvGrpSpPr/>
          <p:nvPr/>
        </p:nvGrpSpPr>
        <p:grpSpPr>
          <a:xfrm>
            <a:off x="6637880" y="1532068"/>
            <a:ext cx="353757" cy="352565"/>
            <a:chOff x="-26980600" y="3175500"/>
            <a:chExt cx="296950" cy="295950"/>
          </a:xfrm>
        </p:grpSpPr>
        <p:sp>
          <p:nvSpPr>
            <p:cNvPr id="6666" name="Google Shape;6666;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9" name="Google Shape;6669;p7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0" name="Google Shape;6670;p72"/>
          <p:cNvGrpSpPr/>
          <p:nvPr/>
        </p:nvGrpSpPr>
        <p:grpSpPr>
          <a:xfrm>
            <a:off x="6638357" y="2470604"/>
            <a:ext cx="352803" cy="289039"/>
            <a:chOff x="-26981375" y="3951875"/>
            <a:chExt cx="296150" cy="242625"/>
          </a:xfrm>
        </p:grpSpPr>
        <p:sp>
          <p:nvSpPr>
            <p:cNvPr id="6671" name="Google Shape;6671;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2"/>
          <p:cNvGrpSpPr/>
          <p:nvPr/>
        </p:nvGrpSpPr>
        <p:grpSpPr>
          <a:xfrm>
            <a:off x="5303399" y="2918195"/>
            <a:ext cx="351910" cy="354710"/>
            <a:chOff x="-25094250" y="3176075"/>
            <a:chExt cx="295400" cy="297750"/>
          </a:xfrm>
        </p:grpSpPr>
        <p:sp>
          <p:nvSpPr>
            <p:cNvPr id="6675" name="Google Shape;6675;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2"/>
          <p:cNvGrpSpPr/>
          <p:nvPr/>
        </p:nvGrpSpPr>
        <p:grpSpPr>
          <a:xfrm>
            <a:off x="5303399" y="3398556"/>
            <a:ext cx="351910" cy="351880"/>
            <a:chOff x="-25094250" y="3547050"/>
            <a:chExt cx="295400" cy="295375"/>
          </a:xfrm>
        </p:grpSpPr>
        <p:sp>
          <p:nvSpPr>
            <p:cNvPr id="6679" name="Google Shape;6679;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4" name="Google Shape;6684;p7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5" name="Google Shape;6685;p72"/>
          <p:cNvGrpSpPr/>
          <p:nvPr/>
        </p:nvGrpSpPr>
        <p:grpSpPr>
          <a:xfrm>
            <a:off x="7535476" y="2919148"/>
            <a:ext cx="352803" cy="352803"/>
            <a:chOff x="-23245675" y="3148525"/>
            <a:chExt cx="296150" cy="296150"/>
          </a:xfrm>
        </p:grpSpPr>
        <p:sp>
          <p:nvSpPr>
            <p:cNvPr id="6686" name="Google Shape;6686;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9" name="Google Shape;6689;p7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0" name="Google Shape;6690;p72"/>
          <p:cNvGrpSpPr/>
          <p:nvPr/>
        </p:nvGrpSpPr>
        <p:grpSpPr>
          <a:xfrm>
            <a:off x="7535938" y="3848122"/>
            <a:ext cx="351880" cy="352803"/>
            <a:chOff x="-23244900" y="3888100"/>
            <a:chExt cx="295375" cy="296150"/>
          </a:xfrm>
        </p:grpSpPr>
        <p:sp>
          <p:nvSpPr>
            <p:cNvPr id="6691" name="Google Shape;6691;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2" name="Google Shape;6702;p7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37"/>
          <p:cNvSpPr txBox="1">
            <a:spLocks noGrp="1"/>
          </p:cNvSpPr>
          <p:nvPr>
            <p:ph type="title"/>
          </p:nvPr>
        </p:nvSpPr>
        <p:spPr>
          <a:xfrm>
            <a:off x="1411925" y="1431950"/>
            <a:ext cx="6320400" cy="9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678" name="Google Shape;678;p37"/>
          <p:cNvSpPr txBox="1">
            <a:spLocks noGrp="1"/>
          </p:cNvSpPr>
          <p:nvPr>
            <p:ph type="subTitle" idx="1"/>
          </p:nvPr>
        </p:nvSpPr>
        <p:spPr>
          <a:xfrm>
            <a:off x="1703125" y="2721100"/>
            <a:ext cx="57378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the biggest planet in the Solar System and the fourth-brightest object in the night sky. It was named after a Roman god!</a:t>
            </a:r>
            <a:endParaRPr/>
          </a:p>
        </p:txBody>
      </p:sp>
      <p:grpSp>
        <p:nvGrpSpPr>
          <p:cNvPr id="679" name="Google Shape;679;p37"/>
          <p:cNvGrpSpPr/>
          <p:nvPr/>
        </p:nvGrpSpPr>
        <p:grpSpPr>
          <a:xfrm>
            <a:off x="2858975" y="-386925"/>
            <a:ext cx="701425" cy="247750"/>
            <a:chOff x="2858975" y="3984400"/>
            <a:chExt cx="701425" cy="247750"/>
          </a:xfrm>
        </p:grpSpPr>
        <p:sp>
          <p:nvSpPr>
            <p:cNvPr id="680" name="Google Shape;680;p37"/>
            <p:cNvSpPr/>
            <p:nvPr/>
          </p:nvSpPr>
          <p:spPr>
            <a:xfrm>
              <a:off x="3279200" y="4182725"/>
              <a:ext cx="49425" cy="49425"/>
            </a:xfrm>
            <a:custGeom>
              <a:avLst/>
              <a:gdLst/>
              <a:ahLst/>
              <a:cxnLst/>
              <a:rect l="l" t="t" r="r" b="b"/>
              <a:pathLst>
                <a:path w="1977" h="1977" extrusionOk="0">
                  <a:moveTo>
                    <a:pt x="1004" y="0"/>
                  </a:moveTo>
                  <a:cubicBezTo>
                    <a:pt x="457" y="0"/>
                    <a:pt x="1" y="456"/>
                    <a:pt x="1" y="973"/>
                  </a:cubicBezTo>
                  <a:cubicBezTo>
                    <a:pt x="1" y="1520"/>
                    <a:pt x="457" y="1976"/>
                    <a:pt x="1004" y="1976"/>
                  </a:cubicBezTo>
                  <a:cubicBezTo>
                    <a:pt x="1520" y="1976"/>
                    <a:pt x="1976" y="1520"/>
                    <a:pt x="1976" y="973"/>
                  </a:cubicBezTo>
                  <a:cubicBezTo>
                    <a:pt x="1976" y="456"/>
                    <a:pt x="1520" y="0"/>
                    <a:pt x="1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3395475" y="4182725"/>
              <a:ext cx="49400" cy="49425"/>
            </a:xfrm>
            <a:custGeom>
              <a:avLst/>
              <a:gdLst/>
              <a:ahLst/>
              <a:cxnLst/>
              <a:rect l="l" t="t" r="r" b="b"/>
              <a:pathLst>
                <a:path w="1976" h="1977" extrusionOk="0">
                  <a:moveTo>
                    <a:pt x="973" y="0"/>
                  </a:moveTo>
                  <a:cubicBezTo>
                    <a:pt x="426" y="0"/>
                    <a:pt x="0" y="456"/>
                    <a:pt x="0" y="973"/>
                  </a:cubicBezTo>
                  <a:cubicBezTo>
                    <a:pt x="0" y="1520"/>
                    <a:pt x="426" y="1976"/>
                    <a:pt x="973" y="1976"/>
                  </a:cubicBezTo>
                  <a:cubicBezTo>
                    <a:pt x="1520" y="1976"/>
                    <a:pt x="1976" y="1520"/>
                    <a:pt x="1976" y="973"/>
                  </a:cubicBezTo>
                  <a:cubicBezTo>
                    <a:pt x="197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3511725" y="4182725"/>
              <a:ext cx="48675" cy="49425"/>
            </a:xfrm>
            <a:custGeom>
              <a:avLst/>
              <a:gdLst/>
              <a:ahLst/>
              <a:cxnLst/>
              <a:rect l="l" t="t" r="r" b="b"/>
              <a:pathLst>
                <a:path w="1947"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2858975" y="3984400"/>
              <a:ext cx="121625" cy="121600"/>
            </a:xfrm>
            <a:custGeom>
              <a:avLst/>
              <a:gdLst/>
              <a:ahLst/>
              <a:cxnLst/>
              <a:rect l="l" t="t" r="r" b="b"/>
              <a:pathLst>
                <a:path w="4865" h="4864" extrusionOk="0">
                  <a:moveTo>
                    <a:pt x="4347" y="0"/>
                  </a:moveTo>
                  <a:lnTo>
                    <a:pt x="1" y="4347"/>
                  </a:lnTo>
                  <a:lnTo>
                    <a:pt x="487" y="4863"/>
                  </a:lnTo>
                  <a:lnTo>
                    <a:pt x="4864" y="486"/>
                  </a:lnTo>
                  <a:lnTo>
                    <a:pt x="4347"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06"/>
        <p:cNvGrpSpPr/>
        <p:nvPr/>
      </p:nvGrpSpPr>
      <p:grpSpPr>
        <a:xfrm>
          <a:off x="0" y="0"/>
          <a:ext cx="0" cy="0"/>
          <a:chOff x="0" y="0"/>
          <a:chExt cx="0" cy="0"/>
        </a:xfrm>
      </p:grpSpPr>
      <p:sp>
        <p:nvSpPr>
          <p:cNvPr id="6707" name="Google Shape;6707;p7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08" name="Google Shape;6708;p7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09" name="Google Shape;6709;p7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0" name="Google Shape;6710;p73"/>
          <p:cNvGrpSpPr/>
          <p:nvPr/>
        </p:nvGrpSpPr>
        <p:grpSpPr>
          <a:xfrm>
            <a:off x="850004" y="1975418"/>
            <a:ext cx="367261" cy="367261"/>
            <a:chOff x="-65145700" y="3727425"/>
            <a:chExt cx="317425" cy="317425"/>
          </a:xfrm>
        </p:grpSpPr>
        <p:sp>
          <p:nvSpPr>
            <p:cNvPr id="6711" name="Google Shape;6711;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3"/>
          <p:cNvGrpSpPr/>
          <p:nvPr/>
        </p:nvGrpSpPr>
        <p:grpSpPr>
          <a:xfrm>
            <a:off x="853201" y="2404333"/>
            <a:ext cx="360868" cy="367261"/>
            <a:chOff x="-65144125" y="4094450"/>
            <a:chExt cx="311900" cy="317425"/>
          </a:xfrm>
        </p:grpSpPr>
        <p:sp>
          <p:nvSpPr>
            <p:cNvPr id="6714" name="Google Shape;6714;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7" name="Google Shape;6717;p7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8" name="Google Shape;6718;p73"/>
          <p:cNvGrpSpPr/>
          <p:nvPr/>
        </p:nvGrpSpPr>
        <p:grpSpPr>
          <a:xfrm>
            <a:off x="3056770" y="1975028"/>
            <a:ext cx="370645" cy="368042"/>
            <a:chOff x="-63250675" y="3744075"/>
            <a:chExt cx="320350" cy="318100"/>
          </a:xfrm>
        </p:grpSpPr>
        <p:sp>
          <p:nvSpPr>
            <p:cNvPr id="6719" name="Google Shape;6719;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3"/>
          <p:cNvGrpSpPr/>
          <p:nvPr/>
        </p:nvGrpSpPr>
        <p:grpSpPr>
          <a:xfrm>
            <a:off x="3058462" y="2404333"/>
            <a:ext cx="367261" cy="367261"/>
            <a:chOff x="-63250675" y="4110200"/>
            <a:chExt cx="317425" cy="317425"/>
          </a:xfrm>
        </p:grpSpPr>
        <p:sp>
          <p:nvSpPr>
            <p:cNvPr id="6723" name="Google Shape;6723;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73"/>
          <p:cNvGrpSpPr/>
          <p:nvPr/>
        </p:nvGrpSpPr>
        <p:grpSpPr>
          <a:xfrm>
            <a:off x="1737509" y="2901428"/>
            <a:ext cx="359075" cy="358844"/>
            <a:chOff x="-61351725" y="3372400"/>
            <a:chExt cx="310350" cy="310150"/>
          </a:xfrm>
        </p:grpSpPr>
        <p:sp>
          <p:nvSpPr>
            <p:cNvPr id="6733" name="Google Shape;6733;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73"/>
          <p:cNvGrpSpPr/>
          <p:nvPr/>
        </p:nvGrpSpPr>
        <p:grpSpPr>
          <a:xfrm>
            <a:off x="1733864" y="3364484"/>
            <a:ext cx="366364" cy="333534"/>
            <a:chOff x="-61354875" y="3751050"/>
            <a:chExt cx="316650" cy="288275"/>
          </a:xfrm>
        </p:grpSpPr>
        <p:sp>
          <p:nvSpPr>
            <p:cNvPr id="6737" name="Google Shape;6737;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3"/>
          <p:cNvGrpSpPr/>
          <p:nvPr/>
        </p:nvGrpSpPr>
        <p:grpSpPr>
          <a:xfrm>
            <a:off x="1733864" y="3806124"/>
            <a:ext cx="366364" cy="367290"/>
            <a:chOff x="-61354875" y="4101525"/>
            <a:chExt cx="316650" cy="317450"/>
          </a:xfrm>
        </p:grpSpPr>
        <p:sp>
          <p:nvSpPr>
            <p:cNvPr id="6741" name="Google Shape;6741;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3"/>
          <p:cNvGrpSpPr/>
          <p:nvPr/>
        </p:nvGrpSpPr>
        <p:grpSpPr>
          <a:xfrm>
            <a:off x="3950299" y="2898000"/>
            <a:ext cx="368157" cy="365699"/>
            <a:chOff x="-59470075" y="3308975"/>
            <a:chExt cx="318200" cy="316075"/>
          </a:xfrm>
        </p:grpSpPr>
        <p:sp>
          <p:nvSpPr>
            <p:cNvPr id="6744" name="Google Shape;6744;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3"/>
          <p:cNvGrpSpPr/>
          <p:nvPr/>
        </p:nvGrpSpPr>
        <p:grpSpPr>
          <a:xfrm>
            <a:off x="1295729" y="1533705"/>
            <a:ext cx="367261" cy="364686"/>
            <a:chOff x="-64781025" y="3361050"/>
            <a:chExt cx="317425" cy="315200"/>
          </a:xfrm>
        </p:grpSpPr>
        <p:sp>
          <p:nvSpPr>
            <p:cNvPr id="6754" name="Google Shape;6754;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8" name="Google Shape;6758;p7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1" name="Google Shape;6761;p73"/>
          <p:cNvGrpSpPr/>
          <p:nvPr/>
        </p:nvGrpSpPr>
        <p:grpSpPr>
          <a:xfrm>
            <a:off x="3500129" y="1975144"/>
            <a:ext cx="382765" cy="367810"/>
            <a:chOff x="-62890750" y="3747425"/>
            <a:chExt cx="330825" cy="317900"/>
          </a:xfrm>
        </p:grpSpPr>
        <p:sp>
          <p:nvSpPr>
            <p:cNvPr id="6762" name="Google Shape;6762;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73"/>
          <p:cNvGrpSpPr/>
          <p:nvPr/>
        </p:nvGrpSpPr>
        <p:grpSpPr>
          <a:xfrm>
            <a:off x="3507881" y="2404781"/>
            <a:ext cx="367261" cy="366364"/>
            <a:chOff x="-62884425" y="4111775"/>
            <a:chExt cx="317425" cy="316650"/>
          </a:xfrm>
        </p:grpSpPr>
        <p:sp>
          <p:nvSpPr>
            <p:cNvPr id="6777" name="Google Shape;6777;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73"/>
          <p:cNvGrpSpPr/>
          <p:nvPr/>
        </p:nvGrpSpPr>
        <p:grpSpPr>
          <a:xfrm>
            <a:off x="2180515" y="2900850"/>
            <a:ext cx="365438" cy="360001"/>
            <a:chOff x="-60991775" y="3376900"/>
            <a:chExt cx="315850" cy="311150"/>
          </a:xfrm>
        </p:grpSpPr>
        <p:sp>
          <p:nvSpPr>
            <p:cNvPr id="6780" name="Google Shape;6780;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73"/>
          <p:cNvGrpSpPr/>
          <p:nvPr/>
        </p:nvGrpSpPr>
        <p:grpSpPr>
          <a:xfrm>
            <a:off x="2180052" y="3351714"/>
            <a:ext cx="366364" cy="359075"/>
            <a:chOff x="-60988625" y="3740800"/>
            <a:chExt cx="316650" cy="310350"/>
          </a:xfrm>
        </p:grpSpPr>
        <p:sp>
          <p:nvSpPr>
            <p:cNvPr id="6784" name="Google Shape;6784;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3"/>
          <p:cNvGrpSpPr/>
          <p:nvPr/>
        </p:nvGrpSpPr>
        <p:grpSpPr>
          <a:xfrm>
            <a:off x="2180052" y="3807165"/>
            <a:ext cx="366364" cy="365207"/>
            <a:chOff x="-60987850" y="4100950"/>
            <a:chExt cx="316650" cy="315650"/>
          </a:xfrm>
        </p:grpSpPr>
        <p:sp>
          <p:nvSpPr>
            <p:cNvPr id="6788" name="Google Shape;6788;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73"/>
          <p:cNvGrpSpPr/>
          <p:nvPr/>
        </p:nvGrpSpPr>
        <p:grpSpPr>
          <a:xfrm>
            <a:off x="3949836" y="3352625"/>
            <a:ext cx="369083" cy="357253"/>
            <a:chOff x="-59447250" y="3706150"/>
            <a:chExt cx="319000" cy="308775"/>
          </a:xfrm>
        </p:grpSpPr>
        <p:sp>
          <p:nvSpPr>
            <p:cNvPr id="6794" name="Google Shape;6794;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3"/>
          <p:cNvGrpSpPr/>
          <p:nvPr/>
        </p:nvGrpSpPr>
        <p:grpSpPr>
          <a:xfrm>
            <a:off x="1738564" y="1533936"/>
            <a:ext cx="368186" cy="364224"/>
            <a:chOff x="-64406125" y="3362225"/>
            <a:chExt cx="318225" cy="314800"/>
          </a:xfrm>
        </p:grpSpPr>
        <p:sp>
          <p:nvSpPr>
            <p:cNvPr id="6799" name="Google Shape;6799;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73"/>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73"/>
          <p:cNvGrpSpPr/>
          <p:nvPr/>
        </p:nvGrpSpPr>
        <p:grpSpPr>
          <a:xfrm>
            <a:off x="1739027" y="2404781"/>
            <a:ext cx="367261" cy="366364"/>
            <a:chOff x="-64410850" y="4094450"/>
            <a:chExt cx="317425" cy="316650"/>
          </a:xfrm>
        </p:grpSpPr>
        <p:sp>
          <p:nvSpPr>
            <p:cNvPr id="6803" name="Google Shape;6803;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6" name="Google Shape;6806;p7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7" name="Google Shape;6807;p73"/>
          <p:cNvGrpSpPr/>
          <p:nvPr/>
        </p:nvGrpSpPr>
        <p:grpSpPr>
          <a:xfrm>
            <a:off x="3960575" y="1974854"/>
            <a:ext cx="365467" cy="368389"/>
            <a:chOff x="-62516625" y="3743175"/>
            <a:chExt cx="315875" cy="318400"/>
          </a:xfrm>
        </p:grpSpPr>
        <p:sp>
          <p:nvSpPr>
            <p:cNvPr id="6808" name="Google Shape;6808;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3"/>
          <p:cNvGrpSpPr/>
          <p:nvPr/>
        </p:nvGrpSpPr>
        <p:grpSpPr>
          <a:xfrm>
            <a:off x="3967415" y="2424826"/>
            <a:ext cx="351786" cy="326274"/>
            <a:chOff x="-62511900" y="4129100"/>
            <a:chExt cx="304050" cy="282000"/>
          </a:xfrm>
        </p:grpSpPr>
        <p:sp>
          <p:nvSpPr>
            <p:cNvPr id="6811" name="Google Shape;6811;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3"/>
          <p:cNvGrpSpPr/>
          <p:nvPr/>
        </p:nvGrpSpPr>
        <p:grpSpPr>
          <a:xfrm>
            <a:off x="2645537" y="2897220"/>
            <a:ext cx="310770" cy="367261"/>
            <a:chOff x="-60597975" y="3367475"/>
            <a:chExt cx="268600" cy="317425"/>
          </a:xfrm>
        </p:grpSpPr>
        <p:sp>
          <p:nvSpPr>
            <p:cNvPr id="6817" name="Google Shape;6817;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7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73"/>
          <p:cNvGrpSpPr/>
          <p:nvPr/>
        </p:nvGrpSpPr>
        <p:grpSpPr>
          <a:xfrm>
            <a:off x="2617740" y="3858536"/>
            <a:ext cx="366364" cy="262465"/>
            <a:chOff x="-60621600" y="4145650"/>
            <a:chExt cx="316650" cy="226850"/>
          </a:xfrm>
        </p:grpSpPr>
        <p:sp>
          <p:nvSpPr>
            <p:cNvPr id="6824" name="Google Shape;6824;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3"/>
          <p:cNvGrpSpPr/>
          <p:nvPr/>
        </p:nvGrpSpPr>
        <p:grpSpPr>
          <a:xfrm>
            <a:off x="3954392" y="3807035"/>
            <a:ext cx="359972" cy="365467"/>
            <a:chOff x="-59400775" y="4084200"/>
            <a:chExt cx="311125" cy="315875"/>
          </a:xfrm>
        </p:grpSpPr>
        <p:sp>
          <p:nvSpPr>
            <p:cNvPr id="6828" name="Google Shape;6828;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3"/>
          <p:cNvGrpSpPr/>
          <p:nvPr/>
        </p:nvGrpSpPr>
        <p:grpSpPr>
          <a:xfrm>
            <a:off x="2178486" y="1532866"/>
            <a:ext cx="365438" cy="366364"/>
            <a:chOff x="-64044600" y="3360375"/>
            <a:chExt cx="315850" cy="316650"/>
          </a:xfrm>
        </p:grpSpPr>
        <p:sp>
          <p:nvSpPr>
            <p:cNvPr id="6835" name="Google Shape;6835;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3"/>
          <p:cNvGrpSpPr/>
          <p:nvPr/>
        </p:nvGrpSpPr>
        <p:grpSpPr>
          <a:xfrm>
            <a:off x="2204909" y="1975418"/>
            <a:ext cx="312592" cy="367261"/>
            <a:chOff x="-64022550" y="3727425"/>
            <a:chExt cx="270175" cy="317425"/>
          </a:xfrm>
        </p:grpSpPr>
        <p:sp>
          <p:nvSpPr>
            <p:cNvPr id="6839" name="Google Shape;6839;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3"/>
          <p:cNvGrpSpPr/>
          <p:nvPr/>
        </p:nvGrpSpPr>
        <p:grpSpPr>
          <a:xfrm>
            <a:off x="2229047" y="2404318"/>
            <a:ext cx="264317" cy="367290"/>
            <a:chOff x="-64001300" y="4093650"/>
            <a:chExt cx="228450" cy="317450"/>
          </a:xfrm>
        </p:grpSpPr>
        <p:sp>
          <p:nvSpPr>
            <p:cNvPr id="6843" name="Google Shape;6843;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3"/>
          <p:cNvGrpSpPr/>
          <p:nvPr/>
        </p:nvGrpSpPr>
        <p:grpSpPr>
          <a:xfrm>
            <a:off x="848051" y="2897610"/>
            <a:ext cx="359972" cy="366480"/>
            <a:chOff x="-62148800" y="3377700"/>
            <a:chExt cx="311125" cy="316750"/>
          </a:xfrm>
        </p:grpSpPr>
        <p:sp>
          <p:nvSpPr>
            <p:cNvPr id="6848" name="Google Shape;6848;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3"/>
          <p:cNvGrpSpPr/>
          <p:nvPr/>
        </p:nvGrpSpPr>
        <p:grpSpPr>
          <a:xfrm>
            <a:off x="843958" y="3347607"/>
            <a:ext cx="368157" cy="367290"/>
            <a:chOff x="-62154300" y="3743950"/>
            <a:chExt cx="318200" cy="317450"/>
          </a:xfrm>
        </p:grpSpPr>
        <p:sp>
          <p:nvSpPr>
            <p:cNvPr id="6851" name="Google Shape;6851;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3"/>
          <p:cNvGrpSpPr/>
          <p:nvPr/>
        </p:nvGrpSpPr>
        <p:grpSpPr>
          <a:xfrm>
            <a:off x="843944" y="3806587"/>
            <a:ext cx="368186" cy="366364"/>
            <a:chOff x="-62151950" y="4111775"/>
            <a:chExt cx="318225" cy="316650"/>
          </a:xfrm>
        </p:grpSpPr>
        <p:sp>
          <p:nvSpPr>
            <p:cNvPr id="6854" name="Google Shape;6854;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3"/>
          <p:cNvGrpSpPr/>
          <p:nvPr/>
        </p:nvGrpSpPr>
        <p:grpSpPr>
          <a:xfrm>
            <a:off x="3062568" y="2897133"/>
            <a:ext cx="368157" cy="367434"/>
            <a:chOff x="-60254550" y="3367325"/>
            <a:chExt cx="318200" cy="317575"/>
          </a:xfrm>
        </p:grpSpPr>
        <p:sp>
          <p:nvSpPr>
            <p:cNvPr id="6859" name="Google Shape;6859;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3"/>
          <p:cNvGrpSpPr/>
          <p:nvPr/>
        </p:nvGrpSpPr>
        <p:grpSpPr>
          <a:xfrm>
            <a:off x="3063465" y="3348127"/>
            <a:ext cx="366364" cy="366248"/>
            <a:chOff x="-60255350" y="3733825"/>
            <a:chExt cx="316650" cy="316550"/>
          </a:xfrm>
        </p:grpSpPr>
        <p:sp>
          <p:nvSpPr>
            <p:cNvPr id="6864" name="Google Shape;6864;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3"/>
          <p:cNvGrpSpPr/>
          <p:nvPr/>
        </p:nvGrpSpPr>
        <p:grpSpPr>
          <a:xfrm>
            <a:off x="3091262" y="3807035"/>
            <a:ext cx="310770" cy="365467"/>
            <a:chOff x="-60232500" y="4101525"/>
            <a:chExt cx="268600" cy="315875"/>
          </a:xfrm>
        </p:grpSpPr>
        <p:sp>
          <p:nvSpPr>
            <p:cNvPr id="6872" name="Google Shape;6872;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7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73"/>
          <p:cNvGrpSpPr/>
          <p:nvPr/>
        </p:nvGrpSpPr>
        <p:grpSpPr>
          <a:xfrm>
            <a:off x="2624262" y="1532866"/>
            <a:ext cx="368186" cy="366364"/>
            <a:chOff x="-63679950" y="3360375"/>
            <a:chExt cx="318225" cy="316650"/>
          </a:xfrm>
        </p:grpSpPr>
        <p:sp>
          <p:nvSpPr>
            <p:cNvPr id="6876" name="Google Shape;6876;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0" name="Google Shape;6880;p7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1" name="Google Shape;6881;p73"/>
          <p:cNvGrpSpPr/>
          <p:nvPr/>
        </p:nvGrpSpPr>
        <p:grpSpPr>
          <a:xfrm>
            <a:off x="2622889" y="2404203"/>
            <a:ext cx="370934" cy="367521"/>
            <a:chOff x="-63679950" y="4093450"/>
            <a:chExt cx="320600" cy="317650"/>
          </a:xfrm>
        </p:grpSpPr>
        <p:sp>
          <p:nvSpPr>
            <p:cNvPr id="6882" name="Google Shape;6882;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3"/>
          <p:cNvGrpSpPr/>
          <p:nvPr/>
        </p:nvGrpSpPr>
        <p:grpSpPr>
          <a:xfrm>
            <a:off x="1283006" y="2897205"/>
            <a:ext cx="366364" cy="367290"/>
            <a:chOff x="-61784125" y="3377700"/>
            <a:chExt cx="316650" cy="317450"/>
          </a:xfrm>
        </p:grpSpPr>
        <p:sp>
          <p:nvSpPr>
            <p:cNvPr id="6886" name="Google Shape;6886;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3"/>
          <p:cNvGrpSpPr/>
          <p:nvPr/>
        </p:nvGrpSpPr>
        <p:grpSpPr>
          <a:xfrm>
            <a:off x="1283006" y="3347607"/>
            <a:ext cx="366364" cy="367290"/>
            <a:chOff x="-61783350" y="3743950"/>
            <a:chExt cx="316650" cy="317450"/>
          </a:xfrm>
        </p:grpSpPr>
        <p:sp>
          <p:nvSpPr>
            <p:cNvPr id="6894" name="Google Shape;6894;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7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9" name="Google Shape;6899;p73"/>
          <p:cNvGrpSpPr/>
          <p:nvPr/>
        </p:nvGrpSpPr>
        <p:grpSpPr>
          <a:xfrm>
            <a:off x="3504430" y="3807440"/>
            <a:ext cx="369112" cy="364657"/>
            <a:chOff x="-59869425" y="4102225"/>
            <a:chExt cx="319025" cy="315175"/>
          </a:xfrm>
        </p:grpSpPr>
        <p:sp>
          <p:nvSpPr>
            <p:cNvPr id="6900" name="Google Shape;6900;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3"/>
          <p:cNvGrpSpPr/>
          <p:nvPr/>
        </p:nvGrpSpPr>
        <p:grpSpPr>
          <a:xfrm>
            <a:off x="2623233" y="4276262"/>
            <a:ext cx="366364" cy="365467"/>
            <a:chOff x="-59029025" y="3711650"/>
            <a:chExt cx="316650" cy="315875"/>
          </a:xfrm>
        </p:grpSpPr>
        <p:sp>
          <p:nvSpPr>
            <p:cNvPr id="6905" name="Google Shape;6905;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3"/>
          <p:cNvGrpSpPr/>
          <p:nvPr/>
        </p:nvGrpSpPr>
        <p:grpSpPr>
          <a:xfrm>
            <a:off x="4859311" y="1532317"/>
            <a:ext cx="351940" cy="348188"/>
            <a:chOff x="581525" y="3254850"/>
            <a:chExt cx="297750" cy="294575"/>
          </a:xfrm>
        </p:grpSpPr>
        <p:sp>
          <p:nvSpPr>
            <p:cNvPr id="6913" name="Google Shape;6913;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3"/>
          <p:cNvGrpSpPr/>
          <p:nvPr/>
        </p:nvGrpSpPr>
        <p:grpSpPr>
          <a:xfrm>
            <a:off x="4858380" y="1971253"/>
            <a:ext cx="353802" cy="351497"/>
            <a:chOff x="580725" y="3617925"/>
            <a:chExt cx="299325" cy="297375"/>
          </a:xfrm>
        </p:grpSpPr>
        <p:sp>
          <p:nvSpPr>
            <p:cNvPr id="6917" name="Google Shape;6917;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73"/>
          <p:cNvGrpSpPr/>
          <p:nvPr/>
        </p:nvGrpSpPr>
        <p:grpSpPr>
          <a:xfrm>
            <a:off x="4860242" y="2418443"/>
            <a:ext cx="350079" cy="350079"/>
            <a:chOff x="583100" y="3982600"/>
            <a:chExt cx="296175" cy="296175"/>
          </a:xfrm>
        </p:grpSpPr>
        <p:sp>
          <p:nvSpPr>
            <p:cNvPr id="6923" name="Google Shape;6923;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73"/>
          <p:cNvGrpSpPr/>
          <p:nvPr/>
        </p:nvGrpSpPr>
        <p:grpSpPr>
          <a:xfrm>
            <a:off x="7092856" y="1532067"/>
            <a:ext cx="307231" cy="348690"/>
            <a:chOff x="2423775" y="3226875"/>
            <a:chExt cx="259925" cy="295000"/>
          </a:xfrm>
        </p:grpSpPr>
        <p:sp>
          <p:nvSpPr>
            <p:cNvPr id="6931" name="Google Shape;6931;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3"/>
          <p:cNvGrpSpPr/>
          <p:nvPr/>
        </p:nvGrpSpPr>
        <p:grpSpPr>
          <a:xfrm>
            <a:off x="7070043" y="1973352"/>
            <a:ext cx="352857" cy="347301"/>
            <a:chOff x="2404875" y="3592725"/>
            <a:chExt cx="298525" cy="293825"/>
          </a:xfrm>
        </p:grpSpPr>
        <p:sp>
          <p:nvSpPr>
            <p:cNvPr id="6935" name="Google Shape;6935;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3"/>
          <p:cNvGrpSpPr/>
          <p:nvPr/>
        </p:nvGrpSpPr>
        <p:grpSpPr>
          <a:xfrm>
            <a:off x="7070974" y="2418917"/>
            <a:ext cx="350995" cy="349133"/>
            <a:chOff x="2404875" y="3955825"/>
            <a:chExt cx="296950" cy="295375"/>
          </a:xfrm>
        </p:grpSpPr>
        <p:sp>
          <p:nvSpPr>
            <p:cNvPr id="6939" name="Google Shape;6939;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3"/>
          <p:cNvGrpSpPr/>
          <p:nvPr/>
        </p:nvGrpSpPr>
        <p:grpSpPr>
          <a:xfrm>
            <a:off x="5764954" y="2883111"/>
            <a:ext cx="349163" cy="350079"/>
            <a:chOff x="4263650" y="3235150"/>
            <a:chExt cx="295400" cy="296175"/>
          </a:xfrm>
        </p:grpSpPr>
        <p:sp>
          <p:nvSpPr>
            <p:cNvPr id="6944" name="Google Shape;6944;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73"/>
          <p:cNvGrpSpPr/>
          <p:nvPr/>
        </p:nvGrpSpPr>
        <p:grpSpPr>
          <a:xfrm>
            <a:off x="5762634" y="3342272"/>
            <a:ext cx="353802" cy="327739"/>
            <a:chOff x="4266025" y="3609275"/>
            <a:chExt cx="299325" cy="277275"/>
          </a:xfrm>
        </p:grpSpPr>
        <p:sp>
          <p:nvSpPr>
            <p:cNvPr id="6950" name="Google Shape;6950;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3"/>
          <p:cNvGrpSpPr/>
          <p:nvPr/>
        </p:nvGrpSpPr>
        <p:grpSpPr>
          <a:xfrm>
            <a:off x="5763092" y="3807659"/>
            <a:ext cx="352886" cy="349133"/>
            <a:chOff x="4263650" y="3963700"/>
            <a:chExt cx="298550" cy="295375"/>
          </a:xfrm>
        </p:grpSpPr>
        <p:sp>
          <p:nvSpPr>
            <p:cNvPr id="6953" name="Google Shape;6953;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3"/>
          <p:cNvGrpSpPr/>
          <p:nvPr/>
        </p:nvGrpSpPr>
        <p:grpSpPr>
          <a:xfrm>
            <a:off x="8041429" y="2883111"/>
            <a:ext cx="226264" cy="350079"/>
            <a:chOff x="6164975" y="3211525"/>
            <a:chExt cx="191425" cy="296175"/>
          </a:xfrm>
        </p:grpSpPr>
        <p:sp>
          <p:nvSpPr>
            <p:cNvPr id="6961" name="Google Shape;6961;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3"/>
          <p:cNvGrpSpPr/>
          <p:nvPr/>
        </p:nvGrpSpPr>
        <p:grpSpPr>
          <a:xfrm>
            <a:off x="5303466" y="1531387"/>
            <a:ext cx="352886" cy="350049"/>
            <a:chOff x="946175" y="3253275"/>
            <a:chExt cx="298550" cy="296150"/>
          </a:xfrm>
        </p:grpSpPr>
        <p:sp>
          <p:nvSpPr>
            <p:cNvPr id="6969" name="Google Shape;6969;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3"/>
          <p:cNvGrpSpPr/>
          <p:nvPr/>
        </p:nvGrpSpPr>
        <p:grpSpPr>
          <a:xfrm>
            <a:off x="5304397" y="1973351"/>
            <a:ext cx="351024" cy="347301"/>
            <a:chOff x="946175" y="3619500"/>
            <a:chExt cx="296975" cy="293825"/>
          </a:xfrm>
        </p:grpSpPr>
        <p:sp>
          <p:nvSpPr>
            <p:cNvPr id="6975" name="Google Shape;6975;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3"/>
          <p:cNvGrpSpPr/>
          <p:nvPr/>
        </p:nvGrpSpPr>
        <p:grpSpPr>
          <a:xfrm>
            <a:off x="5303939" y="2417985"/>
            <a:ext cx="351940" cy="350995"/>
            <a:chOff x="944600" y="3981825"/>
            <a:chExt cx="297750" cy="296950"/>
          </a:xfrm>
        </p:grpSpPr>
        <p:sp>
          <p:nvSpPr>
            <p:cNvPr id="6982" name="Google Shape;6982;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3"/>
          <p:cNvGrpSpPr/>
          <p:nvPr/>
        </p:nvGrpSpPr>
        <p:grpSpPr>
          <a:xfrm>
            <a:off x="7520875" y="1531845"/>
            <a:ext cx="350079" cy="349133"/>
            <a:chOff x="2768750" y="3227275"/>
            <a:chExt cx="296175" cy="295375"/>
          </a:xfrm>
        </p:grpSpPr>
        <p:sp>
          <p:nvSpPr>
            <p:cNvPr id="6987" name="Google Shape;6987;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73"/>
          <p:cNvGrpSpPr/>
          <p:nvPr/>
        </p:nvGrpSpPr>
        <p:grpSpPr>
          <a:xfrm>
            <a:off x="7541826" y="1972717"/>
            <a:ext cx="308177" cy="348572"/>
            <a:chOff x="2786075" y="3591800"/>
            <a:chExt cx="260725" cy="294900"/>
          </a:xfrm>
        </p:grpSpPr>
        <p:sp>
          <p:nvSpPr>
            <p:cNvPr id="6996" name="Google Shape;6996;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3"/>
          <p:cNvGrpSpPr/>
          <p:nvPr/>
        </p:nvGrpSpPr>
        <p:grpSpPr>
          <a:xfrm>
            <a:off x="7582324" y="2418444"/>
            <a:ext cx="227180" cy="350079"/>
            <a:chOff x="2819150" y="3955025"/>
            <a:chExt cx="192200" cy="296175"/>
          </a:xfrm>
        </p:grpSpPr>
        <p:sp>
          <p:nvSpPr>
            <p:cNvPr id="7002" name="Google Shape;7002;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3"/>
          <p:cNvGrpSpPr/>
          <p:nvPr/>
        </p:nvGrpSpPr>
        <p:grpSpPr>
          <a:xfrm>
            <a:off x="6206097" y="2884042"/>
            <a:ext cx="349133" cy="348217"/>
            <a:chOff x="4629125" y="3235150"/>
            <a:chExt cx="295375" cy="294600"/>
          </a:xfrm>
        </p:grpSpPr>
        <p:sp>
          <p:nvSpPr>
            <p:cNvPr id="7007" name="Google Shape;7007;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3"/>
          <p:cNvGrpSpPr/>
          <p:nvPr/>
        </p:nvGrpSpPr>
        <p:grpSpPr>
          <a:xfrm>
            <a:off x="6206082" y="3331575"/>
            <a:ext cx="349163" cy="349133"/>
            <a:chOff x="4628325" y="3599825"/>
            <a:chExt cx="295400" cy="295375"/>
          </a:xfrm>
        </p:grpSpPr>
        <p:sp>
          <p:nvSpPr>
            <p:cNvPr id="7013" name="Google Shape;7013;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73"/>
          <p:cNvGrpSpPr/>
          <p:nvPr/>
        </p:nvGrpSpPr>
        <p:grpSpPr>
          <a:xfrm>
            <a:off x="6227033" y="3807186"/>
            <a:ext cx="307261" cy="350079"/>
            <a:chOff x="4645650" y="3962900"/>
            <a:chExt cx="259950" cy="296175"/>
          </a:xfrm>
        </p:grpSpPr>
        <p:sp>
          <p:nvSpPr>
            <p:cNvPr id="7026" name="Google Shape;7026;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3"/>
          <p:cNvGrpSpPr/>
          <p:nvPr/>
        </p:nvGrpSpPr>
        <p:grpSpPr>
          <a:xfrm>
            <a:off x="7979994" y="3332048"/>
            <a:ext cx="349133" cy="348188"/>
            <a:chOff x="6143725" y="3582500"/>
            <a:chExt cx="295375" cy="294575"/>
          </a:xfrm>
        </p:grpSpPr>
        <p:sp>
          <p:nvSpPr>
            <p:cNvPr id="7033" name="Google Shape;7033;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3"/>
          <p:cNvGrpSpPr/>
          <p:nvPr/>
        </p:nvGrpSpPr>
        <p:grpSpPr>
          <a:xfrm>
            <a:off x="5748820" y="1531387"/>
            <a:ext cx="350995" cy="350049"/>
            <a:chOff x="1310075" y="3253275"/>
            <a:chExt cx="296950" cy="296150"/>
          </a:xfrm>
        </p:grpSpPr>
        <p:sp>
          <p:nvSpPr>
            <p:cNvPr id="7041" name="Google Shape;7041;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4" name="Google Shape;7044;p7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5" name="Google Shape;7045;p73"/>
          <p:cNvGrpSpPr/>
          <p:nvPr/>
        </p:nvGrpSpPr>
        <p:grpSpPr>
          <a:xfrm>
            <a:off x="5748347" y="2417646"/>
            <a:ext cx="351941" cy="351675"/>
            <a:chOff x="1310075" y="3980250"/>
            <a:chExt cx="297750" cy="297525"/>
          </a:xfrm>
        </p:grpSpPr>
        <p:sp>
          <p:nvSpPr>
            <p:cNvPr id="7046" name="Google Shape;7046;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3"/>
          <p:cNvGrpSpPr/>
          <p:nvPr/>
        </p:nvGrpSpPr>
        <p:grpSpPr>
          <a:xfrm>
            <a:off x="8013136" y="1531845"/>
            <a:ext cx="266305" cy="349133"/>
            <a:chOff x="3167275" y="3227275"/>
            <a:chExt cx="225300" cy="295375"/>
          </a:xfrm>
        </p:grpSpPr>
        <p:sp>
          <p:nvSpPr>
            <p:cNvPr id="7051" name="Google Shape;7051;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7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73"/>
          <p:cNvGrpSpPr/>
          <p:nvPr/>
        </p:nvGrpSpPr>
        <p:grpSpPr>
          <a:xfrm>
            <a:off x="7970318" y="2418902"/>
            <a:ext cx="351940" cy="349163"/>
            <a:chOff x="3133425" y="3955025"/>
            <a:chExt cx="297750" cy="295400"/>
          </a:xfrm>
        </p:grpSpPr>
        <p:sp>
          <p:nvSpPr>
            <p:cNvPr id="7058" name="Google Shape;7058;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3"/>
          <p:cNvGrpSpPr/>
          <p:nvPr/>
        </p:nvGrpSpPr>
        <p:grpSpPr>
          <a:xfrm>
            <a:off x="6650491" y="2882490"/>
            <a:ext cx="350079" cy="351320"/>
            <a:chOff x="4991425" y="3234750"/>
            <a:chExt cx="296175" cy="297225"/>
          </a:xfrm>
        </p:grpSpPr>
        <p:sp>
          <p:nvSpPr>
            <p:cNvPr id="7062" name="Google Shape;7062;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3"/>
          <p:cNvGrpSpPr/>
          <p:nvPr/>
        </p:nvGrpSpPr>
        <p:grpSpPr>
          <a:xfrm>
            <a:off x="6650491" y="3352053"/>
            <a:ext cx="350079" cy="308177"/>
            <a:chOff x="4991425" y="3617150"/>
            <a:chExt cx="296175" cy="260725"/>
          </a:xfrm>
        </p:grpSpPr>
        <p:sp>
          <p:nvSpPr>
            <p:cNvPr id="7069" name="Google Shape;7069;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3"/>
          <p:cNvGrpSpPr/>
          <p:nvPr/>
        </p:nvGrpSpPr>
        <p:grpSpPr>
          <a:xfrm>
            <a:off x="6727764" y="3807644"/>
            <a:ext cx="195532" cy="349163"/>
            <a:chOff x="5056800" y="3962900"/>
            <a:chExt cx="165425" cy="295400"/>
          </a:xfrm>
        </p:grpSpPr>
        <p:sp>
          <p:nvSpPr>
            <p:cNvPr id="7077" name="Google Shape;7077;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3"/>
          <p:cNvGrpSpPr/>
          <p:nvPr/>
        </p:nvGrpSpPr>
        <p:grpSpPr>
          <a:xfrm>
            <a:off x="7979062" y="3807660"/>
            <a:ext cx="350995" cy="349133"/>
            <a:chOff x="6168925" y="3936925"/>
            <a:chExt cx="296950" cy="295375"/>
          </a:xfrm>
        </p:grpSpPr>
        <p:sp>
          <p:nvSpPr>
            <p:cNvPr id="7081" name="Google Shape;7081;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3"/>
          <p:cNvGrpSpPr/>
          <p:nvPr/>
        </p:nvGrpSpPr>
        <p:grpSpPr>
          <a:xfrm>
            <a:off x="6192756" y="1531845"/>
            <a:ext cx="348188" cy="349133"/>
            <a:chOff x="1674750" y="3254050"/>
            <a:chExt cx="294575" cy="295375"/>
          </a:xfrm>
        </p:grpSpPr>
        <p:sp>
          <p:nvSpPr>
            <p:cNvPr id="7088" name="Google Shape;7088;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3"/>
          <p:cNvGrpSpPr/>
          <p:nvPr/>
        </p:nvGrpSpPr>
        <p:grpSpPr>
          <a:xfrm>
            <a:off x="6207177" y="1972435"/>
            <a:ext cx="319347" cy="349133"/>
            <a:chOff x="1687350" y="3618725"/>
            <a:chExt cx="270175" cy="295375"/>
          </a:xfrm>
        </p:grpSpPr>
        <p:sp>
          <p:nvSpPr>
            <p:cNvPr id="7092" name="Google Shape;7092;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73"/>
          <p:cNvGrpSpPr/>
          <p:nvPr/>
        </p:nvGrpSpPr>
        <p:grpSpPr>
          <a:xfrm>
            <a:off x="6190880" y="2418916"/>
            <a:ext cx="351940" cy="349133"/>
            <a:chOff x="1672375" y="3982600"/>
            <a:chExt cx="297750" cy="295375"/>
          </a:xfrm>
        </p:grpSpPr>
        <p:sp>
          <p:nvSpPr>
            <p:cNvPr id="7096" name="Google Shape;7096;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3"/>
          <p:cNvGrpSpPr/>
          <p:nvPr/>
        </p:nvGrpSpPr>
        <p:grpSpPr>
          <a:xfrm>
            <a:off x="4882872" y="2883111"/>
            <a:ext cx="350079" cy="350079"/>
            <a:chOff x="3497300" y="3227275"/>
            <a:chExt cx="296175" cy="296175"/>
          </a:xfrm>
        </p:grpSpPr>
        <p:sp>
          <p:nvSpPr>
            <p:cNvPr id="7100" name="Google Shape;7100;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3"/>
          <p:cNvGrpSpPr/>
          <p:nvPr/>
        </p:nvGrpSpPr>
        <p:grpSpPr>
          <a:xfrm>
            <a:off x="4883345" y="3332506"/>
            <a:ext cx="349133" cy="347272"/>
            <a:chOff x="3497300" y="3591950"/>
            <a:chExt cx="295375" cy="293800"/>
          </a:xfrm>
        </p:grpSpPr>
        <p:sp>
          <p:nvSpPr>
            <p:cNvPr id="7109" name="Google Shape;7109;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3"/>
          <p:cNvGrpSpPr/>
          <p:nvPr/>
        </p:nvGrpSpPr>
        <p:grpSpPr>
          <a:xfrm>
            <a:off x="4883345" y="3807644"/>
            <a:ext cx="349133" cy="349163"/>
            <a:chOff x="3497300" y="3955025"/>
            <a:chExt cx="295375" cy="295400"/>
          </a:xfrm>
        </p:grpSpPr>
        <p:sp>
          <p:nvSpPr>
            <p:cNvPr id="7118" name="Google Shape;7118;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3"/>
          <p:cNvGrpSpPr/>
          <p:nvPr/>
        </p:nvGrpSpPr>
        <p:grpSpPr>
          <a:xfrm>
            <a:off x="7107917" y="2883835"/>
            <a:ext cx="327739" cy="348631"/>
            <a:chOff x="5364750" y="3235150"/>
            <a:chExt cx="277275" cy="294950"/>
          </a:xfrm>
        </p:grpSpPr>
        <p:sp>
          <p:nvSpPr>
            <p:cNvPr id="7122" name="Google Shape;7122;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3"/>
          <p:cNvGrpSpPr/>
          <p:nvPr/>
        </p:nvGrpSpPr>
        <p:grpSpPr>
          <a:xfrm>
            <a:off x="7096274" y="3330171"/>
            <a:ext cx="351024" cy="351940"/>
            <a:chOff x="5355300" y="3598250"/>
            <a:chExt cx="296975" cy="297750"/>
          </a:xfrm>
        </p:grpSpPr>
        <p:sp>
          <p:nvSpPr>
            <p:cNvPr id="7131" name="Google Shape;7131;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73"/>
          <p:cNvGrpSpPr/>
          <p:nvPr/>
        </p:nvGrpSpPr>
        <p:grpSpPr>
          <a:xfrm>
            <a:off x="7100470" y="3869093"/>
            <a:ext cx="342632" cy="226264"/>
            <a:chOff x="5358450" y="4015675"/>
            <a:chExt cx="289875" cy="191425"/>
          </a:xfrm>
        </p:grpSpPr>
        <p:sp>
          <p:nvSpPr>
            <p:cNvPr id="7140" name="Google Shape;7140;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73"/>
          <p:cNvGrpSpPr/>
          <p:nvPr/>
        </p:nvGrpSpPr>
        <p:grpSpPr>
          <a:xfrm>
            <a:off x="6226953" y="4251624"/>
            <a:ext cx="351024" cy="325464"/>
            <a:chOff x="6543825" y="3202075"/>
            <a:chExt cx="296975" cy="275350"/>
          </a:xfrm>
        </p:grpSpPr>
        <p:sp>
          <p:nvSpPr>
            <p:cNvPr id="7145" name="Google Shape;7145;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6633934" y="1531372"/>
            <a:ext cx="350079" cy="350079"/>
            <a:chOff x="2037825" y="3254050"/>
            <a:chExt cx="296175" cy="296175"/>
          </a:xfrm>
        </p:grpSpPr>
        <p:sp>
          <p:nvSpPr>
            <p:cNvPr id="7153" name="Google Shape;7153;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3"/>
          <p:cNvGrpSpPr/>
          <p:nvPr/>
        </p:nvGrpSpPr>
        <p:grpSpPr>
          <a:xfrm>
            <a:off x="6632072" y="1972539"/>
            <a:ext cx="353802" cy="348926"/>
            <a:chOff x="2034675" y="3617925"/>
            <a:chExt cx="299325" cy="295200"/>
          </a:xfrm>
        </p:grpSpPr>
        <p:sp>
          <p:nvSpPr>
            <p:cNvPr id="7160" name="Google Shape;7160;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3"/>
          <p:cNvGrpSpPr/>
          <p:nvPr/>
        </p:nvGrpSpPr>
        <p:grpSpPr>
          <a:xfrm>
            <a:off x="6633934" y="2418916"/>
            <a:ext cx="350079" cy="349133"/>
            <a:chOff x="2037825" y="3981825"/>
            <a:chExt cx="296175" cy="295375"/>
          </a:xfrm>
        </p:grpSpPr>
        <p:sp>
          <p:nvSpPr>
            <p:cNvPr id="7166" name="Google Shape;7166;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3"/>
          <p:cNvGrpSpPr/>
          <p:nvPr/>
        </p:nvGrpSpPr>
        <p:grpSpPr>
          <a:xfrm>
            <a:off x="5318952" y="2915232"/>
            <a:ext cx="350079" cy="285837"/>
            <a:chOff x="3860400" y="3254050"/>
            <a:chExt cx="296175" cy="241825"/>
          </a:xfrm>
        </p:grpSpPr>
        <p:sp>
          <p:nvSpPr>
            <p:cNvPr id="7170" name="Google Shape;7170;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3"/>
          <p:cNvGrpSpPr/>
          <p:nvPr/>
        </p:nvGrpSpPr>
        <p:grpSpPr>
          <a:xfrm>
            <a:off x="5318479" y="3331102"/>
            <a:ext cx="351024" cy="350079"/>
            <a:chOff x="3859600" y="3591950"/>
            <a:chExt cx="296975" cy="296175"/>
          </a:xfrm>
        </p:grpSpPr>
        <p:sp>
          <p:nvSpPr>
            <p:cNvPr id="7178" name="Google Shape;7178;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3"/>
          <p:cNvGrpSpPr/>
          <p:nvPr/>
        </p:nvGrpSpPr>
        <p:grpSpPr>
          <a:xfrm>
            <a:off x="5318952" y="3807186"/>
            <a:ext cx="350079" cy="350079"/>
            <a:chOff x="3860400" y="3955025"/>
            <a:chExt cx="296175" cy="296175"/>
          </a:xfrm>
        </p:grpSpPr>
        <p:sp>
          <p:nvSpPr>
            <p:cNvPr id="7182" name="Google Shape;7182;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3"/>
          <p:cNvGrpSpPr/>
          <p:nvPr/>
        </p:nvGrpSpPr>
        <p:grpSpPr>
          <a:xfrm>
            <a:off x="7534167" y="2883584"/>
            <a:ext cx="355664" cy="349133"/>
            <a:chOff x="5716825" y="3235950"/>
            <a:chExt cx="300900" cy="295375"/>
          </a:xfrm>
        </p:grpSpPr>
        <p:sp>
          <p:nvSpPr>
            <p:cNvPr id="7188" name="Google Shape;7188;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3"/>
          <p:cNvGrpSpPr/>
          <p:nvPr/>
        </p:nvGrpSpPr>
        <p:grpSpPr>
          <a:xfrm>
            <a:off x="7547199" y="3342272"/>
            <a:ext cx="329601" cy="327739"/>
            <a:chOff x="5727850" y="3609275"/>
            <a:chExt cx="278850" cy="277275"/>
          </a:xfrm>
        </p:grpSpPr>
        <p:sp>
          <p:nvSpPr>
            <p:cNvPr id="7193" name="Google Shape;7193;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3"/>
          <p:cNvGrpSpPr/>
          <p:nvPr/>
        </p:nvGrpSpPr>
        <p:grpSpPr>
          <a:xfrm>
            <a:off x="7558383" y="3807659"/>
            <a:ext cx="307231" cy="349133"/>
            <a:chOff x="5736525" y="3963700"/>
            <a:chExt cx="259925" cy="295375"/>
          </a:xfrm>
        </p:grpSpPr>
        <p:sp>
          <p:nvSpPr>
            <p:cNvPr id="7199" name="Google Shape;7199;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3"/>
          <p:cNvGrpSpPr/>
          <p:nvPr/>
        </p:nvGrpSpPr>
        <p:grpSpPr>
          <a:xfrm>
            <a:off x="6649963" y="4256985"/>
            <a:ext cx="351024" cy="350079"/>
            <a:chOff x="6553275" y="3604550"/>
            <a:chExt cx="296975" cy="296175"/>
          </a:xfrm>
        </p:grpSpPr>
        <p:sp>
          <p:nvSpPr>
            <p:cNvPr id="7207" name="Google Shape;7207;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6"/>
        <p:cNvGrpSpPr/>
        <p:nvPr/>
      </p:nvGrpSpPr>
      <p:grpSpPr>
        <a:xfrm>
          <a:off x="0" y="0"/>
          <a:ext cx="0" cy="0"/>
          <a:chOff x="0" y="0"/>
          <a:chExt cx="0" cy="0"/>
        </a:xfrm>
      </p:grpSpPr>
      <p:sp>
        <p:nvSpPr>
          <p:cNvPr id="7217" name="Google Shape;7217;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18" name="Google Shape;7218;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19" name="Google Shape;7219;p74"/>
          <p:cNvGrpSpPr/>
          <p:nvPr/>
        </p:nvGrpSpPr>
        <p:grpSpPr>
          <a:xfrm>
            <a:off x="877057" y="1532946"/>
            <a:ext cx="294401" cy="353645"/>
            <a:chOff x="-35814600" y="3202075"/>
            <a:chExt cx="242625" cy="291450"/>
          </a:xfrm>
        </p:grpSpPr>
        <p:sp>
          <p:nvSpPr>
            <p:cNvPr id="7220" name="Google Shape;7220;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4"/>
          <p:cNvGrpSpPr/>
          <p:nvPr/>
        </p:nvGrpSpPr>
        <p:grpSpPr>
          <a:xfrm>
            <a:off x="847435" y="1973866"/>
            <a:ext cx="353645" cy="353888"/>
            <a:chOff x="-35839800" y="3561025"/>
            <a:chExt cx="291450" cy="291650"/>
          </a:xfrm>
        </p:grpSpPr>
        <p:sp>
          <p:nvSpPr>
            <p:cNvPr id="7228" name="Google Shape;7228;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5" name="Google Shape;7235;p7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74"/>
          <p:cNvGrpSpPr/>
          <p:nvPr/>
        </p:nvGrpSpPr>
        <p:grpSpPr>
          <a:xfrm>
            <a:off x="3084980" y="1532946"/>
            <a:ext cx="353645" cy="353645"/>
            <a:chOff x="-34003850" y="3227275"/>
            <a:chExt cx="291450" cy="291450"/>
          </a:xfrm>
        </p:grpSpPr>
        <p:sp>
          <p:nvSpPr>
            <p:cNvPr id="7237" name="Google Shape;7237;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4"/>
          <p:cNvGrpSpPr/>
          <p:nvPr/>
        </p:nvGrpSpPr>
        <p:grpSpPr>
          <a:xfrm>
            <a:off x="3084510" y="1973638"/>
            <a:ext cx="354586" cy="354343"/>
            <a:chOff x="-34004625" y="3585850"/>
            <a:chExt cx="292225" cy="292025"/>
          </a:xfrm>
        </p:grpSpPr>
        <p:sp>
          <p:nvSpPr>
            <p:cNvPr id="7243" name="Google Shape;7243;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4"/>
          <p:cNvGrpSpPr/>
          <p:nvPr/>
        </p:nvGrpSpPr>
        <p:grpSpPr>
          <a:xfrm>
            <a:off x="3084025" y="2408839"/>
            <a:ext cx="355557" cy="354616"/>
            <a:chOff x="-34005425" y="3945575"/>
            <a:chExt cx="293025" cy="292250"/>
          </a:xfrm>
        </p:grpSpPr>
        <p:sp>
          <p:nvSpPr>
            <p:cNvPr id="7249" name="Google Shape;7249;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4"/>
          <p:cNvGrpSpPr/>
          <p:nvPr/>
        </p:nvGrpSpPr>
        <p:grpSpPr>
          <a:xfrm>
            <a:off x="1731124" y="2882015"/>
            <a:ext cx="358408" cy="355557"/>
            <a:chOff x="-32174975" y="3192625"/>
            <a:chExt cx="295375" cy="293025"/>
          </a:xfrm>
        </p:grpSpPr>
        <p:sp>
          <p:nvSpPr>
            <p:cNvPr id="7253" name="Google Shape;7253;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7" name="Google Shape;7257;p7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9" name="Google Shape;7259;p74"/>
          <p:cNvGrpSpPr/>
          <p:nvPr/>
        </p:nvGrpSpPr>
        <p:grpSpPr>
          <a:xfrm>
            <a:off x="3970274" y="2882970"/>
            <a:ext cx="354586" cy="353645"/>
            <a:chOff x="-30345325" y="3184750"/>
            <a:chExt cx="292225" cy="291450"/>
          </a:xfrm>
        </p:grpSpPr>
        <p:sp>
          <p:nvSpPr>
            <p:cNvPr id="7260" name="Google Shape;7260;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4"/>
          <p:cNvGrpSpPr/>
          <p:nvPr/>
        </p:nvGrpSpPr>
        <p:grpSpPr>
          <a:xfrm>
            <a:off x="1295026" y="1532946"/>
            <a:ext cx="353645" cy="353645"/>
            <a:chOff x="-35481425" y="3202075"/>
            <a:chExt cx="291450" cy="291450"/>
          </a:xfrm>
        </p:grpSpPr>
        <p:sp>
          <p:nvSpPr>
            <p:cNvPr id="7266" name="Google Shape;7266;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4"/>
          <p:cNvGrpSpPr/>
          <p:nvPr/>
        </p:nvGrpSpPr>
        <p:grpSpPr>
          <a:xfrm>
            <a:off x="1294556" y="1974472"/>
            <a:ext cx="354586" cy="352675"/>
            <a:chOff x="-35482200" y="3561225"/>
            <a:chExt cx="292225" cy="290650"/>
          </a:xfrm>
        </p:grpSpPr>
        <p:sp>
          <p:nvSpPr>
            <p:cNvPr id="7274" name="Google Shape;7274;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4"/>
          <p:cNvGrpSpPr/>
          <p:nvPr/>
        </p:nvGrpSpPr>
        <p:grpSpPr>
          <a:xfrm>
            <a:off x="1295026" y="2409340"/>
            <a:ext cx="353645" cy="353615"/>
            <a:chOff x="-35481425" y="3919600"/>
            <a:chExt cx="291450" cy="291425"/>
          </a:xfrm>
        </p:grpSpPr>
        <p:sp>
          <p:nvSpPr>
            <p:cNvPr id="7278" name="Google Shape;7278;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4"/>
          <p:cNvGrpSpPr/>
          <p:nvPr/>
        </p:nvGrpSpPr>
        <p:grpSpPr>
          <a:xfrm>
            <a:off x="3530661" y="1533431"/>
            <a:ext cx="357468" cy="352675"/>
            <a:chOff x="-33645475" y="3228075"/>
            <a:chExt cx="294600" cy="290650"/>
          </a:xfrm>
        </p:grpSpPr>
        <p:sp>
          <p:nvSpPr>
            <p:cNvPr id="7287" name="Google Shape;7287;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4"/>
          <p:cNvGrpSpPr/>
          <p:nvPr/>
        </p:nvGrpSpPr>
        <p:grpSpPr>
          <a:xfrm>
            <a:off x="3531631" y="1973516"/>
            <a:ext cx="355526" cy="354586"/>
            <a:chOff x="-33646250" y="3586425"/>
            <a:chExt cx="293000" cy="292225"/>
          </a:xfrm>
        </p:grpSpPr>
        <p:sp>
          <p:nvSpPr>
            <p:cNvPr id="7295" name="Google Shape;7295;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4"/>
          <p:cNvGrpSpPr/>
          <p:nvPr/>
        </p:nvGrpSpPr>
        <p:grpSpPr>
          <a:xfrm>
            <a:off x="3532101" y="2408369"/>
            <a:ext cx="354586" cy="355557"/>
            <a:chOff x="-33645475" y="3944800"/>
            <a:chExt cx="292225" cy="293025"/>
          </a:xfrm>
        </p:grpSpPr>
        <p:sp>
          <p:nvSpPr>
            <p:cNvPr id="7298" name="Google Shape;7298;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4"/>
          <p:cNvGrpSpPr/>
          <p:nvPr/>
        </p:nvGrpSpPr>
        <p:grpSpPr>
          <a:xfrm>
            <a:off x="2185320" y="2882106"/>
            <a:ext cx="352675" cy="355375"/>
            <a:chOff x="-31809525" y="3192625"/>
            <a:chExt cx="290650" cy="292875"/>
          </a:xfrm>
        </p:grpSpPr>
        <p:sp>
          <p:nvSpPr>
            <p:cNvPr id="7309" name="Google Shape;7309;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74"/>
          <p:cNvGrpSpPr/>
          <p:nvPr/>
        </p:nvGrpSpPr>
        <p:grpSpPr>
          <a:xfrm>
            <a:off x="2184835" y="3352658"/>
            <a:ext cx="353645" cy="355557"/>
            <a:chOff x="-31811100" y="3550975"/>
            <a:chExt cx="291450" cy="293025"/>
          </a:xfrm>
        </p:grpSpPr>
        <p:sp>
          <p:nvSpPr>
            <p:cNvPr id="7314" name="Google Shape;7314;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4"/>
          <p:cNvGrpSpPr/>
          <p:nvPr/>
        </p:nvGrpSpPr>
        <p:grpSpPr>
          <a:xfrm>
            <a:off x="2178631" y="3816962"/>
            <a:ext cx="366052" cy="356831"/>
            <a:chOff x="-31817400" y="3910025"/>
            <a:chExt cx="301675" cy="294075"/>
          </a:xfrm>
        </p:grpSpPr>
        <p:sp>
          <p:nvSpPr>
            <p:cNvPr id="7322" name="Google Shape;7322;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4"/>
          <p:cNvGrpSpPr/>
          <p:nvPr/>
        </p:nvGrpSpPr>
        <p:grpSpPr>
          <a:xfrm>
            <a:off x="3970259" y="3353143"/>
            <a:ext cx="354616" cy="354586"/>
            <a:chOff x="-30354000" y="3569100"/>
            <a:chExt cx="292250" cy="292225"/>
          </a:xfrm>
        </p:grpSpPr>
        <p:sp>
          <p:nvSpPr>
            <p:cNvPr id="7326" name="Google Shape;7326;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4"/>
          <p:cNvGrpSpPr/>
          <p:nvPr/>
        </p:nvGrpSpPr>
        <p:grpSpPr>
          <a:xfrm>
            <a:off x="1748837" y="1532946"/>
            <a:ext cx="342148" cy="353645"/>
            <a:chOff x="-35118325" y="3202075"/>
            <a:chExt cx="281975" cy="291450"/>
          </a:xfrm>
        </p:grpSpPr>
        <p:sp>
          <p:nvSpPr>
            <p:cNvPr id="7333" name="Google Shape;7333;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4"/>
          <p:cNvGrpSpPr/>
          <p:nvPr/>
        </p:nvGrpSpPr>
        <p:grpSpPr>
          <a:xfrm>
            <a:off x="1742618" y="1974199"/>
            <a:ext cx="354586" cy="353221"/>
            <a:chOff x="-35123050" y="3561225"/>
            <a:chExt cx="292225" cy="291100"/>
          </a:xfrm>
        </p:grpSpPr>
        <p:sp>
          <p:nvSpPr>
            <p:cNvPr id="7338" name="Google Shape;7338;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4"/>
          <p:cNvGrpSpPr/>
          <p:nvPr/>
        </p:nvGrpSpPr>
        <p:grpSpPr>
          <a:xfrm>
            <a:off x="1784677" y="2409340"/>
            <a:ext cx="270467" cy="353615"/>
            <a:chOff x="-35089175" y="3919600"/>
            <a:chExt cx="222900" cy="291425"/>
          </a:xfrm>
        </p:grpSpPr>
        <p:sp>
          <p:nvSpPr>
            <p:cNvPr id="7341" name="Google Shape;7341;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4"/>
          <p:cNvGrpSpPr/>
          <p:nvPr/>
        </p:nvGrpSpPr>
        <p:grpSpPr>
          <a:xfrm>
            <a:off x="3981673" y="1532703"/>
            <a:ext cx="336445" cy="354131"/>
            <a:chOff x="-33277650" y="3226875"/>
            <a:chExt cx="277275" cy="291850"/>
          </a:xfrm>
        </p:grpSpPr>
        <p:sp>
          <p:nvSpPr>
            <p:cNvPr id="7344" name="Google Shape;7344;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4"/>
          <p:cNvGrpSpPr/>
          <p:nvPr/>
        </p:nvGrpSpPr>
        <p:grpSpPr>
          <a:xfrm>
            <a:off x="3973073" y="1973987"/>
            <a:ext cx="353645" cy="353645"/>
            <a:chOff x="-33286325" y="3586425"/>
            <a:chExt cx="291450" cy="291450"/>
          </a:xfrm>
        </p:grpSpPr>
        <p:sp>
          <p:nvSpPr>
            <p:cNvPr id="7352" name="Google Shape;7352;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4"/>
          <p:cNvGrpSpPr/>
          <p:nvPr/>
        </p:nvGrpSpPr>
        <p:grpSpPr>
          <a:xfrm>
            <a:off x="3973073" y="2408369"/>
            <a:ext cx="353645" cy="355557"/>
            <a:chOff x="-33286325" y="3944800"/>
            <a:chExt cx="291450" cy="293025"/>
          </a:xfrm>
        </p:grpSpPr>
        <p:sp>
          <p:nvSpPr>
            <p:cNvPr id="7358" name="Google Shape;7358;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4"/>
          <p:cNvGrpSpPr/>
          <p:nvPr/>
        </p:nvGrpSpPr>
        <p:grpSpPr>
          <a:xfrm>
            <a:off x="2631470" y="2881529"/>
            <a:ext cx="353645" cy="356527"/>
            <a:chOff x="-31452725" y="3191825"/>
            <a:chExt cx="291450" cy="293825"/>
          </a:xfrm>
        </p:grpSpPr>
        <p:sp>
          <p:nvSpPr>
            <p:cNvPr id="7363" name="Google Shape;7363;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4"/>
          <p:cNvGrpSpPr/>
          <p:nvPr/>
        </p:nvGrpSpPr>
        <p:grpSpPr>
          <a:xfrm>
            <a:off x="2631000" y="3353144"/>
            <a:ext cx="354586" cy="354586"/>
            <a:chOff x="-31452725" y="3551775"/>
            <a:chExt cx="292225" cy="292225"/>
          </a:xfrm>
        </p:grpSpPr>
        <p:sp>
          <p:nvSpPr>
            <p:cNvPr id="7368" name="Google Shape;7368;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4"/>
          <p:cNvGrpSpPr/>
          <p:nvPr/>
        </p:nvGrpSpPr>
        <p:grpSpPr>
          <a:xfrm>
            <a:off x="2629559" y="3817129"/>
            <a:ext cx="357468" cy="356497"/>
            <a:chOff x="-31455100" y="3909350"/>
            <a:chExt cx="294600" cy="293800"/>
          </a:xfrm>
        </p:grpSpPr>
        <p:sp>
          <p:nvSpPr>
            <p:cNvPr id="7373" name="Google Shape;7373;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4"/>
          <p:cNvGrpSpPr/>
          <p:nvPr/>
        </p:nvGrpSpPr>
        <p:grpSpPr>
          <a:xfrm>
            <a:off x="3970744" y="3818084"/>
            <a:ext cx="353645" cy="354586"/>
            <a:chOff x="-30345325" y="3918800"/>
            <a:chExt cx="291450" cy="292225"/>
          </a:xfrm>
        </p:grpSpPr>
        <p:sp>
          <p:nvSpPr>
            <p:cNvPr id="7376" name="Google Shape;7376;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4"/>
          <p:cNvGrpSpPr/>
          <p:nvPr/>
        </p:nvGrpSpPr>
        <p:grpSpPr>
          <a:xfrm>
            <a:off x="2200736" y="1532946"/>
            <a:ext cx="332593" cy="353645"/>
            <a:chOff x="-34755225" y="3202075"/>
            <a:chExt cx="274100" cy="291450"/>
          </a:xfrm>
        </p:grpSpPr>
        <p:sp>
          <p:nvSpPr>
            <p:cNvPr id="7382" name="Google Shape;7382;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4"/>
          <p:cNvGrpSpPr/>
          <p:nvPr/>
        </p:nvGrpSpPr>
        <p:grpSpPr>
          <a:xfrm>
            <a:off x="2190209" y="1973987"/>
            <a:ext cx="353645" cy="353645"/>
            <a:chOff x="-34763900" y="3561225"/>
            <a:chExt cx="291450" cy="291450"/>
          </a:xfrm>
        </p:grpSpPr>
        <p:sp>
          <p:nvSpPr>
            <p:cNvPr id="7390" name="Google Shape;7390;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7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74"/>
          <p:cNvGrpSpPr/>
          <p:nvPr/>
        </p:nvGrpSpPr>
        <p:grpSpPr>
          <a:xfrm>
            <a:off x="845106" y="2882499"/>
            <a:ext cx="354586" cy="354586"/>
            <a:chOff x="-32927950" y="3227275"/>
            <a:chExt cx="292225" cy="292225"/>
          </a:xfrm>
        </p:grpSpPr>
        <p:sp>
          <p:nvSpPr>
            <p:cNvPr id="7395" name="Google Shape;7395;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4"/>
          <p:cNvGrpSpPr/>
          <p:nvPr/>
        </p:nvGrpSpPr>
        <p:grpSpPr>
          <a:xfrm>
            <a:off x="844621" y="3353613"/>
            <a:ext cx="355557" cy="353645"/>
            <a:chOff x="-32927950" y="3586425"/>
            <a:chExt cx="293025" cy="291450"/>
          </a:xfrm>
        </p:grpSpPr>
        <p:sp>
          <p:nvSpPr>
            <p:cNvPr id="7401" name="Google Shape;7401;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4"/>
          <p:cNvGrpSpPr/>
          <p:nvPr/>
        </p:nvGrpSpPr>
        <p:grpSpPr>
          <a:xfrm>
            <a:off x="845106" y="3817598"/>
            <a:ext cx="354586" cy="355557"/>
            <a:chOff x="-32927950" y="3944800"/>
            <a:chExt cx="292225" cy="293025"/>
          </a:xfrm>
        </p:grpSpPr>
        <p:sp>
          <p:nvSpPr>
            <p:cNvPr id="7407" name="Google Shape;7407;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4"/>
          <p:cNvGrpSpPr/>
          <p:nvPr/>
        </p:nvGrpSpPr>
        <p:grpSpPr>
          <a:xfrm>
            <a:off x="3073898" y="2882849"/>
            <a:ext cx="354586" cy="353888"/>
            <a:chOff x="-31094350" y="3194000"/>
            <a:chExt cx="292225" cy="291650"/>
          </a:xfrm>
        </p:grpSpPr>
        <p:sp>
          <p:nvSpPr>
            <p:cNvPr id="7417" name="Google Shape;7417;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4"/>
          <p:cNvGrpSpPr/>
          <p:nvPr/>
        </p:nvGrpSpPr>
        <p:grpSpPr>
          <a:xfrm>
            <a:off x="3074368" y="3353341"/>
            <a:ext cx="353645" cy="354191"/>
            <a:chOff x="-31093575" y="3552550"/>
            <a:chExt cx="291450" cy="291900"/>
          </a:xfrm>
        </p:grpSpPr>
        <p:sp>
          <p:nvSpPr>
            <p:cNvPr id="7426" name="Google Shape;7426;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4"/>
          <p:cNvGrpSpPr/>
          <p:nvPr/>
        </p:nvGrpSpPr>
        <p:grpSpPr>
          <a:xfrm>
            <a:off x="3074368" y="3818569"/>
            <a:ext cx="353645" cy="353615"/>
            <a:chOff x="-31093575" y="3911725"/>
            <a:chExt cx="291450" cy="291425"/>
          </a:xfrm>
        </p:grpSpPr>
        <p:sp>
          <p:nvSpPr>
            <p:cNvPr id="7431" name="Google Shape;7431;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4"/>
          <p:cNvGrpSpPr/>
          <p:nvPr/>
        </p:nvGrpSpPr>
        <p:grpSpPr>
          <a:xfrm>
            <a:off x="2183798" y="4275536"/>
            <a:ext cx="356497" cy="354586"/>
            <a:chOff x="-29946000" y="3183175"/>
            <a:chExt cx="293800" cy="292225"/>
          </a:xfrm>
        </p:grpSpPr>
        <p:sp>
          <p:nvSpPr>
            <p:cNvPr id="7434" name="Google Shape;7434;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4"/>
          <p:cNvGrpSpPr/>
          <p:nvPr/>
        </p:nvGrpSpPr>
        <p:grpSpPr>
          <a:xfrm>
            <a:off x="2628330" y="1532689"/>
            <a:ext cx="358408" cy="354161"/>
            <a:chOff x="-34408675" y="3202075"/>
            <a:chExt cx="295375" cy="291875"/>
          </a:xfrm>
        </p:grpSpPr>
        <p:sp>
          <p:nvSpPr>
            <p:cNvPr id="7441" name="Google Shape;7441;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4"/>
          <p:cNvGrpSpPr/>
          <p:nvPr/>
        </p:nvGrpSpPr>
        <p:grpSpPr>
          <a:xfrm>
            <a:off x="2630241" y="1972683"/>
            <a:ext cx="354586" cy="356254"/>
            <a:chOff x="-34405525" y="3558075"/>
            <a:chExt cx="292225" cy="293600"/>
          </a:xfrm>
        </p:grpSpPr>
        <p:sp>
          <p:nvSpPr>
            <p:cNvPr id="7446" name="Google Shape;7446;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4"/>
          <p:cNvGrpSpPr/>
          <p:nvPr/>
        </p:nvGrpSpPr>
        <p:grpSpPr>
          <a:xfrm>
            <a:off x="2629755" y="2409340"/>
            <a:ext cx="355557" cy="353615"/>
            <a:chOff x="-34406325" y="3919600"/>
            <a:chExt cx="293025" cy="291425"/>
          </a:xfrm>
        </p:grpSpPr>
        <p:sp>
          <p:nvSpPr>
            <p:cNvPr id="7450" name="Google Shape;7450;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4"/>
          <p:cNvGrpSpPr/>
          <p:nvPr/>
        </p:nvGrpSpPr>
        <p:grpSpPr>
          <a:xfrm>
            <a:off x="1293653" y="2888703"/>
            <a:ext cx="353645" cy="342179"/>
            <a:chOff x="-32568800" y="3232000"/>
            <a:chExt cx="291450" cy="282000"/>
          </a:xfrm>
        </p:grpSpPr>
        <p:sp>
          <p:nvSpPr>
            <p:cNvPr id="7458" name="Google Shape;7458;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4"/>
          <p:cNvGrpSpPr/>
          <p:nvPr/>
        </p:nvGrpSpPr>
        <p:grpSpPr>
          <a:xfrm>
            <a:off x="1293183" y="3353613"/>
            <a:ext cx="354586" cy="353645"/>
            <a:chOff x="-32569575" y="3586425"/>
            <a:chExt cx="292225" cy="291450"/>
          </a:xfrm>
        </p:grpSpPr>
        <p:sp>
          <p:nvSpPr>
            <p:cNvPr id="7461" name="Google Shape;7461;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4"/>
          <p:cNvGrpSpPr/>
          <p:nvPr/>
        </p:nvGrpSpPr>
        <p:grpSpPr>
          <a:xfrm>
            <a:off x="1284098" y="3818205"/>
            <a:ext cx="372756" cy="354343"/>
            <a:chOff x="-32576675" y="3944600"/>
            <a:chExt cx="307200" cy="292025"/>
          </a:xfrm>
        </p:grpSpPr>
        <p:sp>
          <p:nvSpPr>
            <p:cNvPr id="7464" name="Google Shape;7464;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4"/>
          <p:cNvGrpSpPr/>
          <p:nvPr/>
        </p:nvGrpSpPr>
        <p:grpSpPr>
          <a:xfrm>
            <a:off x="3529065" y="2882500"/>
            <a:ext cx="354586" cy="354586"/>
            <a:chOff x="-30735200" y="3192625"/>
            <a:chExt cx="292225" cy="292225"/>
          </a:xfrm>
        </p:grpSpPr>
        <p:sp>
          <p:nvSpPr>
            <p:cNvPr id="7467" name="Google Shape;7467;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74"/>
          <p:cNvGrpSpPr/>
          <p:nvPr/>
        </p:nvGrpSpPr>
        <p:grpSpPr>
          <a:xfrm>
            <a:off x="3529065" y="3353932"/>
            <a:ext cx="354586" cy="353008"/>
            <a:chOff x="-30735200" y="3552550"/>
            <a:chExt cx="292225" cy="290925"/>
          </a:xfrm>
        </p:grpSpPr>
        <p:sp>
          <p:nvSpPr>
            <p:cNvPr id="7475" name="Google Shape;7475;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4"/>
          <p:cNvGrpSpPr/>
          <p:nvPr/>
        </p:nvGrpSpPr>
        <p:grpSpPr>
          <a:xfrm>
            <a:off x="3529065" y="3818554"/>
            <a:ext cx="354586" cy="353645"/>
            <a:chOff x="-30735200" y="3910925"/>
            <a:chExt cx="292225" cy="291450"/>
          </a:xfrm>
        </p:grpSpPr>
        <p:sp>
          <p:nvSpPr>
            <p:cNvPr id="7478" name="Google Shape;7478;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0" name="Google Shape;7480;p7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1" name="Google Shape;7481;p74"/>
          <p:cNvGrpSpPr/>
          <p:nvPr/>
        </p:nvGrpSpPr>
        <p:grpSpPr>
          <a:xfrm>
            <a:off x="4882910" y="1531421"/>
            <a:ext cx="358971" cy="359224"/>
            <a:chOff x="-57956275" y="3197925"/>
            <a:chExt cx="319000" cy="319225"/>
          </a:xfrm>
        </p:grpSpPr>
        <p:sp>
          <p:nvSpPr>
            <p:cNvPr id="7482" name="Google Shape;7482;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4"/>
          <p:cNvGrpSpPr/>
          <p:nvPr/>
        </p:nvGrpSpPr>
        <p:grpSpPr>
          <a:xfrm>
            <a:off x="4905064" y="1987846"/>
            <a:ext cx="314662" cy="358971"/>
            <a:chOff x="-57940525" y="3590375"/>
            <a:chExt cx="279625" cy="319000"/>
          </a:xfrm>
        </p:grpSpPr>
        <p:sp>
          <p:nvSpPr>
            <p:cNvPr id="7490" name="Google Shape;7490;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4"/>
          <p:cNvGrpSpPr/>
          <p:nvPr/>
        </p:nvGrpSpPr>
        <p:grpSpPr>
          <a:xfrm>
            <a:off x="4875945" y="2429217"/>
            <a:ext cx="358099" cy="358999"/>
            <a:chOff x="-57959425" y="3982600"/>
            <a:chExt cx="318225" cy="319025"/>
          </a:xfrm>
        </p:grpSpPr>
        <p:sp>
          <p:nvSpPr>
            <p:cNvPr id="7496" name="Google Shape;7496;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4"/>
          <p:cNvGrpSpPr/>
          <p:nvPr/>
        </p:nvGrpSpPr>
        <p:grpSpPr>
          <a:xfrm>
            <a:off x="7076112" y="1532546"/>
            <a:ext cx="357226" cy="357226"/>
            <a:chOff x="-55987225" y="3198925"/>
            <a:chExt cx="317450" cy="317450"/>
          </a:xfrm>
        </p:grpSpPr>
        <p:sp>
          <p:nvSpPr>
            <p:cNvPr id="7501" name="Google Shape;7501;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4"/>
          <p:cNvGrpSpPr/>
          <p:nvPr/>
        </p:nvGrpSpPr>
        <p:grpSpPr>
          <a:xfrm>
            <a:off x="7076112" y="1988578"/>
            <a:ext cx="357226" cy="357367"/>
            <a:chOff x="-55987225" y="3591025"/>
            <a:chExt cx="317450" cy="317575"/>
          </a:xfrm>
        </p:grpSpPr>
        <p:sp>
          <p:nvSpPr>
            <p:cNvPr id="7506" name="Google Shape;7506;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74"/>
          <p:cNvGrpSpPr/>
          <p:nvPr/>
        </p:nvGrpSpPr>
        <p:grpSpPr>
          <a:xfrm>
            <a:off x="7090027" y="2429217"/>
            <a:ext cx="358999" cy="358999"/>
            <a:chOff x="-55988800" y="3982600"/>
            <a:chExt cx="319025" cy="319025"/>
          </a:xfrm>
        </p:grpSpPr>
        <p:sp>
          <p:nvSpPr>
            <p:cNvPr id="7512" name="Google Shape;7512;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4"/>
          <p:cNvGrpSpPr/>
          <p:nvPr/>
        </p:nvGrpSpPr>
        <p:grpSpPr>
          <a:xfrm>
            <a:off x="5748546" y="2887174"/>
            <a:ext cx="356326" cy="358971"/>
            <a:chOff x="-54026025" y="3192625"/>
            <a:chExt cx="316650" cy="319000"/>
          </a:xfrm>
        </p:grpSpPr>
        <p:sp>
          <p:nvSpPr>
            <p:cNvPr id="7518" name="Google Shape;7518;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4"/>
          <p:cNvGrpSpPr/>
          <p:nvPr/>
        </p:nvGrpSpPr>
        <p:grpSpPr>
          <a:xfrm>
            <a:off x="5768492" y="3358148"/>
            <a:ext cx="316434" cy="358099"/>
            <a:chOff x="-54007925" y="3584850"/>
            <a:chExt cx="281200" cy="318225"/>
          </a:xfrm>
        </p:grpSpPr>
        <p:sp>
          <p:nvSpPr>
            <p:cNvPr id="7527" name="Google Shape;7527;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4"/>
          <p:cNvGrpSpPr/>
          <p:nvPr/>
        </p:nvGrpSpPr>
        <p:grpSpPr>
          <a:xfrm>
            <a:off x="5768492" y="3820033"/>
            <a:ext cx="316434" cy="358914"/>
            <a:chOff x="-54007925" y="3975575"/>
            <a:chExt cx="281200" cy="318950"/>
          </a:xfrm>
        </p:grpSpPr>
        <p:sp>
          <p:nvSpPr>
            <p:cNvPr id="7534" name="Google Shape;7534;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4"/>
          <p:cNvGrpSpPr/>
          <p:nvPr/>
        </p:nvGrpSpPr>
        <p:grpSpPr>
          <a:xfrm>
            <a:off x="8003359" y="2904504"/>
            <a:ext cx="274770" cy="358492"/>
            <a:chOff x="-52005775" y="3208025"/>
            <a:chExt cx="244175" cy="318575"/>
          </a:xfrm>
        </p:grpSpPr>
        <p:sp>
          <p:nvSpPr>
            <p:cNvPr id="7539" name="Google Shape;7539;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4"/>
          <p:cNvGrpSpPr/>
          <p:nvPr/>
        </p:nvGrpSpPr>
        <p:grpSpPr>
          <a:xfrm>
            <a:off x="5309825" y="1532546"/>
            <a:ext cx="358099" cy="358099"/>
            <a:chOff x="-57568775" y="3198925"/>
            <a:chExt cx="318225" cy="318225"/>
          </a:xfrm>
        </p:grpSpPr>
        <p:sp>
          <p:nvSpPr>
            <p:cNvPr id="7551" name="Google Shape;7551;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4"/>
          <p:cNvGrpSpPr/>
          <p:nvPr/>
        </p:nvGrpSpPr>
        <p:grpSpPr>
          <a:xfrm>
            <a:off x="5331543" y="1987846"/>
            <a:ext cx="314662" cy="358099"/>
            <a:chOff x="-57549075" y="3590375"/>
            <a:chExt cx="279625" cy="318225"/>
          </a:xfrm>
        </p:grpSpPr>
        <p:sp>
          <p:nvSpPr>
            <p:cNvPr id="7558" name="Google Shape;7558;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74"/>
          <p:cNvGrpSpPr/>
          <p:nvPr/>
        </p:nvGrpSpPr>
        <p:grpSpPr>
          <a:xfrm>
            <a:off x="5323740" y="2429217"/>
            <a:ext cx="359871" cy="359871"/>
            <a:chOff x="-57570350" y="3982600"/>
            <a:chExt cx="319800" cy="319800"/>
          </a:xfrm>
        </p:grpSpPr>
        <p:sp>
          <p:nvSpPr>
            <p:cNvPr id="7563" name="Google Shape;7563;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4"/>
          <p:cNvGrpSpPr/>
          <p:nvPr/>
        </p:nvGrpSpPr>
        <p:grpSpPr>
          <a:xfrm>
            <a:off x="7538779" y="1531646"/>
            <a:ext cx="314662" cy="358999"/>
            <a:chOff x="-55576850" y="3198125"/>
            <a:chExt cx="279625" cy="319025"/>
          </a:xfrm>
        </p:grpSpPr>
        <p:sp>
          <p:nvSpPr>
            <p:cNvPr id="7568" name="Google Shape;7568;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74"/>
          <p:cNvGrpSpPr/>
          <p:nvPr/>
        </p:nvGrpSpPr>
        <p:grpSpPr>
          <a:xfrm>
            <a:off x="7516174" y="1987621"/>
            <a:ext cx="359871" cy="358324"/>
            <a:chOff x="-55596550" y="3590175"/>
            <a:chExt cx="319800" cy="318425"/>
          </a:xfrm>
        </p:grpSpPr>
        <p:sp>
          <p:nvSpPr>
            <p:cNvPr id="7573" name="Google Shape;7573;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4"/>
          <p:cNvGrpSpPr/>
          <p:nvPr/>
        </p:nvGrpSpPr>
        <p:grpSpPr>
          <a:xfrm>
            <a:off x="7531412" y="2428964"/>
            <a:ext cx="358999" cy="359252"/>
            <a:chOff x="-55595775" y="3982375"/>
            <a:chExt cx="319025" cy="319250"/>
          </a:xfrm>
        </p:grpSpPr>
        <p:sp>
          <p:nvSpPr>
            <p:cNvPr id="7578" name="Google Shape;7578;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4"/>
          <p:cNvGrpSpPr/>
          <p:nvPr/>
        </p:nvGrpSpPr>
        <p:grpSpPr>
          <a:xfrm>
            <a:off x="6188595" y="2887174"/>
            <a:ext cx="358999" cy="358099"/>
            <a:chOff x="-53635375" y="3192625"/>
            <a:chExt cx="319025" cy="318225"/>
          </a:xfrm>
        </p:grpSpPr>
        <p:sp>
          <p:nvSpPr>
            <p:cNvPr id="7585" name="Google Shape;7585;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4"/>
          <p:cNvGrpSpPr/>
          <p:nvPr/>
        </p:nvGrpSpPr>
        <p:grpSpPr>
          <a:xfrm>
            <a:off x="6210763" y="3358148"/>
            <a:ext cx="314662" cy="358999"/>
            <a:chOff x="-53615675" y="3584850"/>
            <a:chExt cx="279625" cy="319025"/>
          </a:xfrm>
        </p:grpSpPr>
        <p:sp>
          <p:nvSpPr>
            <p:cNvPr id="7589" name="Google Shape;7589;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4"/>
          <p:cNvGrpSpPr/>
          <p:nvPr/>
        </p:nvGrpSpPr>
        <p:grpSpPr>
          <a:xfrm>
            <a:off x="6188609" y="3821074"/>
            <a:ext cx="358971" cy="357874"/>
            <a:chOff x="-53634575" y="3976500"/>
            <a:chExt cx="319000" cy="318025"/>
          </a:xfrm>
        </p:grpSpPr>
        <p:sp>
          <p:nvSpPr>
            <p:cNvPr id="7593" name="Google Shape;7593;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4"/>
          <p:cNvGrpSpPr/>
          <p:nvPr/>
        </p:nvGrpSpPr>
        <p:grpSpPr>
          <a:xfrm>
            <a:off x="7983413" y="3364028"/>
            <a:ext cx="314662" cy="358436"/>
            <a:chOff x="-52023900" y="3590075"/>
            <a:chExt cx="279625" cy="318525"/>
          </a:xfrm>
        </p:grpSpPr>
        <p:sp>
          <p:nvSpPr>
            <p:cNvPr id="7602" name="Google Shape;7602;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4"/>
          <p:cNvGrpSpPr/>
          <p:nvPr/>
        </p:nvGrpSpPr>
        <p:grpSpPr>
          <a:xfrm>
            <a:off x="5746654" y="1532546"/>
            <a:ext cx="358971" cy="358971"/>
            <a:chOff x="-57173375" y="3198925"/>
            <a:chExt cx="319000" cy="319000"/>
          </a:xfrm>
        </p:grpSpPr>
        <p:sp>
          <p:nvSpPr>
            <p:cNvPr id="7610" name="Google Shape;7610;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4"/>
          <p:cNvGrpSpPr/>
          <p:nvPr/>
        </p:nvGrpSpPr>
        <p:grpSpPr>
          <a:xfrm>
            <a:off x="5747541" y="2009987"/>
            <a:ext cx="357198" cy="314690"/>
            <a:chOff x="-57176525" y="3610050"/>
            <a:chExt cx="317425" cy="279650"/>
          </a:xfrm>
        </p:grpSpPr>
        <p:sp>
          <p:nvSpPr>
            <p:cNvPr id="7615" name="Google Shape;7615;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4"/>
          <p:cNvGrpSpPr/>
          <p:nvPr/>
        </p:nvGrpSpPr>
        <p:grpSpPr>
          <a:xfrm>
            <a:off x="5779179" y="2428542"/>
            <a:ext cx="323524" cy="358774"/>
            <a:chOff x="-57162350" y="3982000"/>
            <a:chExt cx="287500" cy="318825"/>
          </a:xfrm>
        </p:grpSpPr>
        <p:sp>
          <p:nvSpPr>
            <p:cNvPr id="7621" name="Google Shape;7621;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4"/>
          <p:cNvGrpSpPr/>
          <p:nvPr/>
        </p:nvGrpSpPr>
        <p:grpSpPr>
          <a:xfrm>
            <a:off x="7957995" y="1532546"/>
            <a:ext cx="358099" cy="356326"/>
            <a:chOff x="-55202750" y="3198925"/>
            <a:chExt cx="318225" cy="316650"/>
          </a:xfrm>
        </p:grpSpPr>
        <p:sp>
          <p:nvSpPr>
            <p:cNvPr id="7630" name="Google Shape;7630;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4"/>
          <p:cNvGrpSpPr/>
          <p:nvPr/>
        </p:nvGrpSpPr>
        <p:grpSpPr>
          <a:xfrm>
            <a:off x="7968629" y="1987846"/>
            <a:ext cx="336830" cy="358099"/>
            <a:chOff x="-55194875" y="3590375"/>
            <a:chExt cx="299325" cy="318225"/>
          </a:xfrm>
        </p:grpSpPr>
        <p:sp>
          <p:nvSpPr>
            <p:cNvPr id="7633" name="Google Shape;7633;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74"/>
          <p:cNvGrpSpPr/>
          <p:nvPr/>
        </p:nvGrpSpPr>
        <p:grpSpPr>
          <a:xfrm>
            <a:off x="7973247" y="2430117"/>
            <a:ext cx="357198" cy="357198"/>
            <a:chOff x="-55203525" y="3983400"/>
            <a:chExt cx="317425" cy="317425"/>
          </a:xfrm>
        </p:grpSpPr>
        <p:sp>
          <p:nvSpPr>
            <p:cNvPr id="7639" name="Google Shape;7639;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4"/>
          <p:cNvGrpSpPr/>
          <p:nvPr/>
        </p:nvGrpSpPr>
        <p:grpSpPr>
          <a:xfrm>
            <a:off x="6639727" y="2887174"/>
            <a:ext cx="335930" cy="358971"/>
            <a:chOff x="-53232900" y="3192625"/>
            <a:chExt cx="298525" cy="319000"/>
          </a:xfrm>
        </p:grpSpPr>
        <p:sp>
          <p:nvSpPr>
            <p:cNvPr id="7643" name="Google Shape;7643;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4"/>
          <p:cNvGrpSpPr/>
          <p:nvPr/>
        </p:nvGrpSpPr>
        <p:grpSpPr>
          <a:xfrm>
            <a:off x="6629093" y="3358148"/>
            <a:ext cx="357198" cy="356326"/>
            <a:chOff x="-53242350" y="3584850"/>
            <a:chExt cx="317425" cy="316650"/>
          </a:xfrm>
        </p:grpSpPr>
        <p:sp>
          <p:nvSpPr>
            <p:cNvPr id="7652" name="Google Shape;7652;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4"/>
          <p:cNvGrpSpPr/>
          <p:nvPr/>
        </p:nvGrpSpPr>
        <p:grpSpPr>
          <a:xfrm>
            <a:off x="6650362" y="3820849"/>
            <a:ext cx="314662" cy="358999"/>
            <a:chOff x="-53224225" y="3976300"/>
            <a:chExt cx="279625" cy="319025"/>
          </a:xfrm>
        </p:grpSpPr>
        <p:sp>
          <p:nvSpPr>
            <p:cNvPr id="7658" name="Google Shape;7658;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4"/>
          <p:cNvGrpSpPr/>
          <p:nvPr/>
        </p:nvGrpSpPr>
        <p:grpSpPr>
          <a:xfrm>
            <a:off x="7961258" y="3828529"/>
            <a:ext cx="358971" cy="358408"/>
            <a:chOff x="-52043575" y="3983125"/>
            <a:chExt cx="319000" cy="318500"/>
          </a:xfrm>
        </p:grpSpPr>
        <p:sp>
          <p:nvSpPr>
            <p:cNvPr id="7666" name="Google Shape;7666;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4"/>
          <p:cNvGrpSpPr/>
          <p:nvPr/>
        </p:nvGrpSpPr>
        <p:grpSpPr>
          <a:xfrm>
            <a:off x="6215199" y="1532546"/>
            <a:ext cx="314662" cy="358971"/>
            <a:chOff x="-56766175" y="3198925"/>
            <a:chExt cx="279625" cy="319000"/>
          </a:xfrm>
        </p:grpSpPr>
        <p:sp>
          <p:nvSpPr>
            <p:cNvPr id="7676" name="Google Shape;7676;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4"/>
          <p:cNvGrpSpPr/>
          <p:nvPr/>
        </p:nvGrpSpPr>
        <p:grpSpPr>
          <a:xfrm>
            <a:off x="6214313" y="1987846"/>
            <a:ext cx="316434" cy="358099"/>
            <a:chOff x="-56766175" y="3590375"/>
            <a:chExt cx="281200" cy="318225"/>
          </a:xfrm>
        </p:grpSpPr>
        <p:sp>
          <p:nvSpPr>
            <p:cNvPr id="7684" name="Google Shape;7684;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4"/>
          <p:cNvGrpSpPr/>
          <p:nvPr/>
        </p:nvGrpSpPr>
        <p:grpSpPr>
          <a:xfrm>
            <a:off x="6251269" y="2429217"/>
            <a:ext cx="272126" cy="358099"/>
            <a:chOff x="-56747275" y="3982600"/>
            <a:chExt cx="241825" cy="318225"/>
          </a:xfrm>
        </p:grpSpPr>
        <p:sp>
          <p:nvSpPr>
            <p:cNvPr id="7689" name="Google Shape;7689;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4"/>
          <p:cNvGrpSpPr/>
          <p:nvPr/>
        </p:nvGrpSpPr>
        <p:grpSpPr>
          <a:xfrm>
            <a:off x="4881188" y="2894264"/>
            <a:ext cx="314662" cy="358971"/>
            <a:chOff x="-54793175" y="3198925"/>
            <a:chExt cx="279625" cy="319000"/>
          </a:xfrm>
        </p:grpSpPr>
        <p:sp>
          <p:nvSpPr>
            <p:cNvPr id="7697" name="Google Shape;7697;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4859020" y="3371455"/>
            <a:ext cx="358999" cy="342991"/>
            <a:chOff x="-54812875" y="3596675"/>
            <a:chExt cx="319025" cy="304800"/>
          </a:xfrm>
        </p:grpSpPr>
        <p:sp>
          <p:nvSpPr>
            <p:cNvPr id="7705" name="Google Shape;7705;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2" name="Google Shape;7712;p7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4" name="Google Shape;7714;p74"/>
          <p:cNvGrpSpPr/>
          <p:nvPr/>
        </p:nvGrpSpPr>
        <p:grpSpPr>
          <a:xfrm>
            <a:off x="4881188" y="3827938"/>
            <a:ext cx="314662" cy="358099"/>
            <a:chOff x="-54793175" y="3982600"/>
            <a:chExt cx="279625" cy="318225"/>
          </a:xfrm>
        </p:grpSpPr>
        <p:sp>
          <p:nvSpPr>
            <p:cNvPr id="7715" name="Google Shape;7715;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4"/>
          <p:cNvGrpSpPr/>
          <p:nvPr/>
        </p:nvGrpSpPr>
        <p:grpSpPr>
          <a:xfrm>
            <a:off x="7092647" y="2887174"/>
            <a:ext cx="314662" cy="358099"/>
            <a:chOff x="-52832000" y="3192625"/>
            <a:chExt cx="279625" cy="318225"/>
          </a:xfrm>
        </p:grpSpPr>
        <p:sp>
          <p:nvSpPr>
            <p:cNvPr id="7723" name="Google Shape;7723;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4"/>
          <p:cNvGrpSpPr/>
          <p:nvPr/>
        </p:nvGrpSpPr>
        <p:grpSpPr>
          <a:xfrm>
            <a:off x="7070492" y="3359048"/>
            <a:ext cx="358971" cy="357198"/>
            <a:chOff x="-52851675" y="3585650"/>
            <a:chExt cx="319000" cy="317425"/>
          </a:xfrm>
        </p:grpSpPr>
        <p:sp>
          <p:nvSpPr>
            <p:cNvPr id="7732" name="Google Shape;7732;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4"/>
          <p:cNvGrpSpPr/>
          <p:nvPr/>
        </p:nvGrpSpPr>
        <p:grpSpPr>
          <a:xfrm>
            <a:off x="7092647" y="3820849"/>
            <a:ext cx="314662" cy="358999"/>
            <a:chOff x="-52832000" y="3976300"/>
            <a:chExt cx="279625" cy="319025"/>
          </a:xfrm>
        </p:grpSpPr>
        <p:sp>
          <p:nvSpPr>
            <p:cNvPr id="7739" name="Google Shape;7739;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4"/>
          <p:cNvGrpSpPr/>
          <p:nvPr/>
        </p:nvGrpSpPr>
        <p:grpSpPr>
          <a:xfrm>
            <a:off x="6209853" y="4275497"/>
            <a:ext cx="316434" cy="358099"/>
            <a:chOff x="-51633225" y="3198925"/>
            <a:chExt cx="281200" cy="318225"/>
          </a:xfrm>
        </p:grpSpPr>
        <p:sp>
          <p:nvSpPr>
            <p:cNvPr id="7745" name="Google Shape;7745;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6628676" y="1533418"/>
            <a:ext cx="365188" cy="357226"/>
            <a:chOff x="-56396775" y="3199700"/>
            <a:chExt cx="324525" cy="317450"/>
          </a:xfrm>
        </p:grpSpPr>
        <p:sp>
          <p:nvSpPr>
            <p:cNvPr id="7753" name="Google Shape;7753;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4"/>
          <p:cNvGrpSpPr/>
          <p:nvPr/>
        </p:nvGrpSpPr>
        <p:grpSpPr>
          <a:xfrm>
            <a:off x="6631771" y="1999353"/>
            <a:ext cx="358999" cy="335958"/>
            <a:chOff x="-56394425" y="3600600"/>
            <a:chExt cx="319025" cy="298550"/>
          </a:xfrm>
        </p:grpSpPr>
        <p:sp>
          <p:nvSpPr>
            <p:cNvPr id="7760" name="Google Shape;7760;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4"/>
          <p:cNvGrpSpPr/>
          <p:nvPr/>
        </p:nvGrpSpPr>
        <p:grpSpPr>
          <a:xfrm>
            <a:off x="6662538" y="2430117"/>
            <a:ext cx="327068" cy="357198"/>
            <a:chOff x="-56379450" y="3983400"/>
            <a:chExt cx="290650" cy="317425"/>
          </a:xfrm>
        </p:grpSpPr>
        <p:sp>
          <p:nvSpPr>
            <p:cNvPr id="7764" name="Google Shape;7764;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4"/>
          <p:cNvGrpSpPr/>
          <p:nvPr/>
        </p:nvGrpSpPr>
        <p:grpSpPr>
          <a:xfrm>
            <a:off x="5326242" y="2894264"/>
            <a:ext cx="316434" cy="358971"/>
            <a:chOff x="-54401725" y="3198925"/>
            <a:chExt cx="281200" cy="319000"/>
          </a:xfrm>
        </p:grpSpPr>
        <p:sp>
          <p:nvSpPr>
            <p:cNvPr id="7773" name="Google Shape;7773;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4"/>
          <p:cNvGrpSpPr/>
          <p:nvPr/>
        </p:nvGrpSpPr>
        <p:grpSpPr>
          <a:xfrm>
            <a:off x="5327128" y="3364365"/>
            <a:ext cx="314662" cy="358099"/>
            <a:chOff x="-54401725" y="3590375"/>
            <a:chExt cx="279625" cy="318225"/>
          </a:xfrm>
        </p:grpSpPr>
        <p:sp>
          <p:nvSpPr>
            <p:cNvPr id="7785" name="Google Shape;7785;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4"/>
          <p:cNvGrpSpPr/>
          <p:nvPr/>
        </p:nvGrpSpPr>
        <p:grpSpPr>
          <a:xfrm>
            <a:off x="5324920" y="3827938"/>
            <a:ext cx="319079" cy="358099"/>
            <a:chOff x="-54403300" y="3982600"/>
            <a:chExt cx="283550" cy="318225"/>
          </a:xfrm>
        </p:grpSpPr>
        <p:sp>
          <p:nvSpPr>
            <p:cNvPr id="7792" name="Google Shape;7792;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4"/>
          <p:cNvGrpSpPr/>
          <p:nvPr/>
        </p:nvGrpSpPr>
        <p:grpSpPr>
          <a:xfrm>
            <a:off x="7512313" y="2889172"/>
            <a:ext cx="356298" cy="356973"/>
            <a:chOff x="-52458650" y="3194400"/>
            <a:chExt cx="316625" cy="317225"/>
          </a:xfrm>
        </p:grpSpPr>
        <p:sp>
          <p:nvSpPr>
            <p:cNvPr id="7798" name="Google Shape;7798;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7521611" y="3358148"/>
            <a:ext cx="337703" cy="357845"/>
            <a:chOff x="-52450000" y="3584850"/>
            <a:chExt cx="300100" cy="318000"/>
          </a:xfrm>
        </p:grpSpPr>
        <p:sp>
          <p:nvSpPr>
            <p:cNvPr id="7807" name="Google Shape;7807;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4"/>
          <p:cNvGrpSpPr/>
          <p:nvPr/>
        </p:nvGrpSpPr>
        <p:grpSpPr>
          <a:xfrm>
            <a:off x="7533131" y="3822621"/>
            <a:ext cx="314662" cy="357226"/>
            <a:chOff x="-52440550" y="3977875"/>
            <a:chExt cx="279625" cy="317450"/>
          </a:xfrm>
        </p:grpSpPr>
        <p:sp>
          <p:nvSpPr>
            <p:cNvPr id="7815" name="Google Shape;7815;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4"/>
          <p:cNvGrpSpPr/>
          <p:nvPr/>
        </p:nvGrpSpPr>
        <p:grpSpPr>
          <a:xfrm>
            <a:off x="6645066" y="4278827"/>
            <a:ext cx="314662" cy="358999"/>
            <a:chOff x="-51623775" y="3584850"/>
            <a:chExt cx="279625" cy="319025"/>
          </a:xfrm>
        </p:grpSpPr>
        <p:sp>
          <p:nvSpPr>
            <p:cNvPr id="7824" name="Google Shape;7824;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6"/>
        <p:cNvGrpSpPr/>
        <p:nvPr/>
      </p:nvGrpSpPr>
      <p:grpSpPr>
        <a:xfrm>
          <a:off x="0" y="0"/>
          <a:ext cx="0" cy="0"/>
          <a:chOff x="0" y="0"/>
          <a:chExt cx="0" cy="0"/>
        </a:xfrm>
      </p:grpSpPr>
      <p:sp>
        <p:nvSpPr>
          <p:cNvPr id="7837" name="Google Shape;7837;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38" name="Google Shape;7838;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39" name="Google Shape;7839;p75"/>
          <p:cNvGrpSpPr/>
          <p:nvPr/>
        </p:nvGrpSpPr>
        <p:grpSpPr>
          <a:xfrm>
            <a:off x="885675" y="1539249"/>
            <a:ext cx="276003" cy="357300"/>
            <a:chOff x="-50469125" y="3183175"/>
            <a:chExt cx="233150" cy="301825"/>
          </a:xfrm>
        </p:grpSpPr>
        <p:sp>
          <p:nvSpPr>
            <p:cNvPr id="7840" name="Google Shape;7840;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5"/>
          <p:cNvGrpSpPr/>
          <p:nvPr/>
        </p:nvGrpSpPr>
        <p:grpSpPr>
          <a:xfrm>
            <a:off x="845574" y="1974651"/>
            <a:ext cx="356205" cy="355288"/>
            <a:chOff x="-50504575" y="3550975"/>
            <a:chExt cx="300900" cy="300125"/>
          </a:xfrm>
        </p:grpSpPr>
        <p:sp>
          <p:nvSpPr>
            <p:cNvPr id="7844" name="Google Shape;7844;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5"/>
          <p:cNvGrpSpPr/>
          <p:nvPr/>
        </p:nvGrpSpPr>
        <p:grpSpPr>
          <a:xfrm>
            <a:off x="845574" y="2412893"/>
            <a:ext cx="356205" cy="354341"/>
            <a:chOff x="-50503000" y="3921175"/>
            <a:chExt cx="300900" cy="299325"/>
          </a:xfrm>
        </p:grpSpPr>
        <p:sp>
          <p:nvSpPr>
            <p:cNvPr id="7849" name="Google Shape;7849;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5"/>
          <p:cNvGrpSpPr/>
          <p:nvPr/>
        </p:nvGrpSpPr>
        <p:grpSpPr>
          <a:xfrm>
            <a:off x="3049627" y="1558811"/>
            <a:ext cx="355258" cy="356205"/>
            <a:chOff x="-48630025" y="3199700"/>
            <a:chExt cx="300100" cy="300900"/>
          </a:xfrm>
        </p:grpSpPr>
        <p:sp>
          <p:nvSpPr>
            <p:cNvPr id="7855" name="Google Shape;7855;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5"/>
          <p:cNvGrpSpPr/>
          <p:nvPr/>
        </p:nvGrpSpPr>
        <p:grpSpPr>
          <a:xfrm>
            <a:off x="3049627" y="1996107"/>
            <a:ext cx="355258" cy="355258"/>
            <a:chOff x="-48630025" y="3569100"/>
            <a:chExt cx="300100" cy="300100"/>
          </a:xfrm>
        </p:grpSpPr>
        <p:sp>
          <p:nvSpPr>
            <p:cNvPr id="7859" name="Google Shape;7859;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5"/>
          <p:cNvGrpSpPr/>
          <p:nvPr/>
        </p:nvGrpSpPr>
        <p:grpSpPr>
          <a:xfrm>
            <a:off x="3050101" y="2433403"/>
            <a:ext cx="354311" cy="353394"/>
            <a:chOff x="-48629225" y="3938500"/>
            <a:chExt cx="299300" cy="298525"/>
          </a:xfrm>
        </p:grpSpPr>
        <p:sp>
          <p:nvSpPr>
            <p:cNvPr id="7870" name="Google Shape;7870;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5"/>
          <p:cNvGrpSpPr/>
          <p:nvPr/>
        </p:nvGrpSpPr>
        <p:grpSpPr>
          <a:xfrm>
            <a:off x="1785504" y="2904744"/>
            <a:ext cx="311458" cy="354341"/>
            <a:chOff x="-46762575" y="3200500"/>
            <a:chExt cx="263100" cy="299325"/>
          </a:xfrm>
        </p:grpSpPr>
        <p:sp>
          <p:nvSpPr>
            <p:cNvPr id="7875" name="Google Shape;7875;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5"/>
          <p:cNvGrpSpPr/>
          <p:nvPr/>
        </p:nvGrpSpPr>
        <p:grpSpPr>
          <a:xfrm>
            <a:off x="1763589" y="3363466"/>
            <a:ext cx="355288" cy="312375"/>
            <a:chOff x="-46779900" y="3588000"/>
            <a:chExt cx="300125" cy="263875"/>
          </a:xfrm>
        </p:grpSpPr>
        <p:sp>
          <p:nvSpPr>
            <p:cNvPr id="7881" name="Google Shape;7881;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5"/>
          <p:cNvGrpSpPr/>
          <p:nvPr/>
        </p:nvGrpSpPr>
        <p:grpSpPr>
          <a:xfrm>
            <a:off x="1764062" y="3778388"/>
            <a:ext cx="354341" cy="353394"/>
            <a:chOff x="-46779100" y="3938500"/>
            <a:chExt cx="299325" cy="298525"/>
          </a:xfrm>
        </p:grpSpPr>
        <p:sp>
          <p:nvSpPr>
            <p:cNvPr id="7886" name="Google Shape;7886;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5"/>
          <p:cNvGrpSpPr/>
          <p:nvPr/>
        </p:nvGrpSpPr>
        <p:grpSpPr>
          <a:xfrm>
            <a:off x="3971800" y="2911255"/>
            <a:ext cx="355258" cy="355288"/>
            <a:chOff x="-44924250" y="3206000"/>
            <a:chExt cx="300100" cy="300125"/>
          </a:xfrm>
        </p:grpSpPr>
        <p:sp>
          <p:nvSpPr>
            <p:cNvPr id="7889" name="Google Shape;7889;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5"/>
          <p:cNvGrpSpPr/>
          <p:nvPr/>
        </p:nvGrpSpPr>
        <p:grpSpPr>
          <a:xfrm>
            <a:off x="1286286" y="1539249"/>
            <a:ext cx="355258" cy="355258"/>
            <a:chOff x="-50134375" y="3183175"/>
            <a:chExt cx="300100" cy="300100"/>
          </a:xfrm>
        </p:grpSpPr>
        <p:sp>
          <p:nvSpPr>
            <p:cNvPr id="7895" name="Google Shape;7895;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5"/>
          <p:cNvGrpSpPr/>
          <p:nvPr/>
        </p:nvGrpSpPr>
        <p:grpSpPr>
          <a:xfrm>
            <a:off x="1286286" y="1974651"/>
            <a:ext cx="355258" cy="355288"/>
            <a:chOff x="-50134375" y="3550975"/>
            <a:chExt cx="300100" cy="300125"/>
          </a:xfrm>
        </p:grpSpPr>
        <p:sp>
          <p:nvSpPr>
            <p:cNvPr id="7906" name="Google Shape;7906;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5"/>
          <p:cNvGrpSpPr/>
          <p:nvPr/>
        </p:nvGrpSpPr>
        <p:grpSpPr>
          <a:xfrm>
            <a:off x="1286286" y="2412183"/>
            <a:ext cx="355258" cy="355051"/>
            <a:chOff x="-50134375" y="3920575"/>
            <a:chExt cx="300100" cy="299925"/>
          </a:xfrm>
        </p:grpSpPr>
        <p:sp>
          <p:nvSpPr>
            <p:cNvPr id="7909" name="Google Shape;7909;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5"/>
          <p:cNvGrpSpPr/>
          <p:nvPr/>
        </p:nvGrpSpPr>
        <p:grpSpPr>
          <a:xfrm>
            <a:off x="3497010" y="1559758"/>
            <a:ext cx="357123" cy="355258"/>
            <a:chOff x="-48262200" y="3200500"/>
            <a:chExt cx="301675" cy="300100"/>
          </a:xfrm>
        </p:grpSpPr>
        <p:sp>
          <p:nvSpPr>
            <p:cNvPr id="7913" name="Google Shape;7913;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5"/>
          <p:cNvGrpSpPr/>
          <p:nvPr/>
        </p:nvGrpSpPr>
        <p:grpSpPr>
          <a:xfrm>
            <a:off x="3526383" y="1996847"/>
            <a:ext cx="298377" cy="354519"/>
            <a:chOff x="-48233050" y="3569725"/>
            <a:chExt cx="252050" cy="299475"/>
          </a:xfrm>
        </p:grpSpPr>
        <p:sp>
          <p:nvSpPr>
            <p:cNvPr id="7923" name="Google Shape;7923;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5"/>
          <p:cNvGrpSpPr/>
          <p:nvPr/>
        </p:nvGrpSpPr>
        <p:grpSpPr>
          <a:xfrm>
            <a:off x="3550148" y="2430591"/>
            <a:ext cx="250847" cy="358070"/>
            <a:chOff x="-48216525" y="3936125"/>
            <a:chExt cx="211900" cy="302475"/>
          </a:xfrm>
        </p:grpSpPr>
        <p:sp>
          <p:nvSpPr>
            <p:cNvPr id="7927" name="Google Shape;7927;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5"/>
          <p:cNvGrpSpPr/>
          <p:nvPr/>
        </p:nvGrpSpPr>
        <p:grpSpPr>
          <a:xfrm>
            <a:off x="2205866" y="2905661"/>
            <a:ext cx="355258" cy="355288"/>
            <a:chOff x="-46410500" y="3201275"/>
            <a:chExt cx="300100" cy="300125"/>
          </a:xfrm>
        </p:grpSpPr>
        <p:sp>
          <p:nvSpPr>
            <p:cNvPr id="7932" name="Google Shape;7932;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5"/>
          <p:cNvGrpSpPr/>
          <p:nvPr/>
        </p:nvGrpSpPr>
        <p:grpSpPr>
          <a:xfrm>
            <a:off x="2205866" y="3341092"/>
            <a:ext cx="355258" cy="356205"/>
            <a:chOff x="-46409700" y="3569100"/>
            <a:chExt cx="300100" cy="300900"/>
          </a:xfrm>
        </p:grpSpPr>
        <p:sp>
          <p:nvSpPr>
            <p:cNvPr id="7938" name="Google Shape;7938;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5"/>
          <p:cNvGrpSpPr/>
          <p:nvPr/>
        </p:nvGrpSpPr>
        <p:grpSpPr>
          <a:xfrm>
            <a:off x="2193747" y="3776524"/>
            <a:ext cx="379497" cy="358070"/>
            <a:chOff x="-46422300" y="3936925"/>
            <a:chExt cx="320575" cy="302475"/>
          </a:xfrm>
        </p:grpSpPr>
        <p:sp>
          <p:nvSpPr>
            <p:cNvPr id="7944" name="Google Shape;7944;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5"/>
          <p:cNvGrpSpPr/>
          <p:nvPr/>
        </p:nvGrpSpPr>
        <p:grpSpPr>
          <a:xfrm>
            <a:off x="3971326" y="3330852"/>
            <a:ext cx="356205" cy="355258"/>
            <a:chOff x="-44914800" y="3560450"/>
            <a:chExt cx="300900" cy="300100"/>
          </a:xfrm>
        </p:grpSpPr>
        <p:sp>
          <p:nvSpPr>
            <p:cNvPr id="7947" name="Google Shape;7947;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5"/>
          <p:cNvGrpSpPr/>
          <p:nvPr/>
        </p:nvGrpSpPr>
        <p:grpSpPr>
          <a:xfrm>
            <a:off x="1726378" y="1539486"/>
            <a:ext cx="354311" cy="354104"/>
            <a:chOff x="-49764975" y="3183375"/>
            <a:chExt cx="299300" cy="299125"/>
          </a:xfrm>
        </p:grpSpPr>
        <p:sp>
          <p:nvSpPr>
            <p:cNvPr id="7953" name="Google Shape;7953;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5"/>
          <p:cNvGrpSpPr/>
          <p:nvPr/>
        </p:nvGrpSpPr>
        <p:grpSpPr>
          <a:xfrm>
            <a:off x="1726378" y="1974947"/>
            <a:ext cx="354311" cy="355909"/>
            <a:chOff x="-49764975" y="3551225"/>
            <a:chExt cx="299300" cy="300650"/>
          </a:xfrm>
        </p:grpSpPr>
        <p:sp>
          <p:nvSpPr>
            <p:cNvPr id="7963" name="Google Shape;7963;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5"/>
          <p:cNvGrpSpPr/>
          <p:nvPr/>
        </p:nvGrpSpPr>
        <p:grpSpPr>
          <a:xfrm>
            <a:off x="1724040" y="2411710"/>
            <a:ext cx="358987" cy="355525"/>
            <a:chOff x="-49766550" y="3920175"/>
            <a:chExt cx="303250" cy="300325"/>
          </a:xfrm>
        </p:grpSpPr>
        <p:sp>
          <p:nvSpPr>
            <p:cNvPr id="7975" name="Google Shape;7975;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5"/>
          <p:cNvGrpSpPr/>
          <p:nvPr/>
        </p:nvGrpSpPr>
        <p:grpSpPr>
          <a:xfrm>
            <a:off x="3939571" y="1559758"/>
            <a:ext cx="357123" cy="354341"/>
            <a:chOff x="-47892800" y="3200500"/>
            <a:chExt cx="301675" cy="299325"/>
          </a:xfrm>
        </p:grpSpPr>
        <p:sp>
          <p:nvSpPr>
            <p:cNvPr id="7980" name="Google Shape;7980;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5"/>
          <p:cNvGrpSpPr/>
          <p:nvPr/>
        </p:nvGrpSpPr>
        <p:grpSpPr>
          <a:xfrm>
            <a:off x="4003437" y="1996107"/>
            <a:ext cx="229391" cy="355258"/>
            <a:chOff x="-47839250" y="3569100"/>
            <a:chExt cx="193775" cy="300100"/>
          </a:xfrm>
        </p:grpSpPr>
        <p:sp>
          <p:nvSpPr>
            <p:cNvPr id="7987" name="Google Shape;7987;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5"/>
          <p:cNvGrpSpPr/>
          <p:nvPr/>
        </p:nvGrpSpPr>
        <p:grpSpPr>
          <a:xfrm>
            <a:off x="3940503" y="2432456"/>
            <a:ext cx="355258" cy="356205"/>
            <a:chOff x="-47892800" y="3937700"/>
            <a:chExt cx="300100" cy="300900"/>
          </a:xfrm>
        </p:grpSpPr>
        <p:sp>
          <p:nvSpPr>
            <p:cNvPr id="7994" name="Google Shape;7994;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5"/>
          <p:cNvGrpSpPr/>
          <p:nvPr/>
        </p:nvGrpSpPr>
        <p:grpSpPr>
          <a:xfrm>
            <a:off x="2645798" y="2926170"/>
            <a:ext cx="355258" cy="311458"/>
            <a:chOff x="-46042675" y="3218600"/>
            <a:chExt cx="300100" cy="263100"/>
          </a:xfrm>
        </p:grpSpPr>
        <p:sp>
          <p:nvSpPr>
            <p:cNvPr id="8003" name="Google Shape;8003;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75"/>
          <p:cNvGrpSpPr/>
          <p:nvPr/>
        </p:nvGrpSpPr>
        <p:grpSpPr>
          <a:xfrm>
            <a:off x="2645798" y="3340619"/>
            <a:ext cx="355258" cy="323118"/>
            <a:chOff x="-46042675" y="3568700"/>
            <a:chExt cx="300100" cy="272950"/>
          </a:xfrm>
        </p:grpSpPr>
        <p:sp>
          <p:nvSpPr>
            <p:cNvPr id="8010" name="Google Shape;8010;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5"/>
          <p:cNvGrpSpPr/>
          <p:nvPr/>
        </p:nvGrpSpPr>
        <p:grpSpPr>
          <a:xfrm>
            <a:off x="2687749" y="3777589"/>
            <a:ext cx="271357" cy="356057"/>
            <a:chOff x="-46007225" y="3937825"/>
            <a:chExt cx="229225" cy="300775"/>
          </a:xfrm>
        </p:grpSpPr>
        <p:sp>
          <p:nvSpPr>
            <p:cNvPr id="8015" name="Google Shape;8015;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5"/>
          <p:cNvGrpSpPr/>
          <p:nvPr/>
        </p:nvGrpSpPr>
        <p:grpSpPr>
          <a:xfrm>
            <a:off x="3993241" y="3767675"/>
            <a:ext cx="312375" cy="357596"/>
            <a:chOff x="-44895900" y="3929450"/>
            <a:chExt cx="263875" cy="302075"/>
          </a:xfrm>
        </p:grpSpPr>
        <p:sp>
          <p:nvSpPr>
            <p:cNvPr id="8026" name="Google Shape;8026;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5"/>
          <p:cNvGrpSpPr/>
          <p:nvPr/>
        </p:nvGrpSpPr>
        <p:grpSpPr>
          <a:xfrm>
            <a:off x="2167060" y="1550436"/>
            <a:ext cx="356205" cy="332885"/>
            <a:chOff x="-49397175" y="3192625"/>
            <a:chExt cx="300900" cy="281200"/>
          </a:xfrm>
        </p:grpSpPr>
        <p:sp>
          <p:nvSpPr>
            <p:cNvPr id="8033" name="Google Shape;8033;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5"/>
          <p:cNvGrpSpPr/>
          <p:nvPr/>
        </p:nvGrpSpPr>
        <p:grpSpPr>
          <a:xfrm>
            <a:off x="2193163" y="1974651"/>
            <a:ext cx="304000" cy="356205"/>
            <a:chOff x="-49375900" y="3550975"/>
            <a:chExt cx="256800" cy="300900"/>
          </a:xfrm>
        </p:grpSpPr>
        <p:sp>
          <p:nvSpPr>
            <p:cNvPr id="8041" name="Google Shape;8041;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75"/>
          <p:cNvGrpSpPr/>
          <p:nvPr/>
        </p:nvGrpSpPr>
        <p:grpSpPr>
          <a:xfrm>
            <a:off x="2188516" y="2411946"/>
            <a:ext cx="313293" cy="356205"/>
            <a:chOff x="-49378250" y="3920375"/>
            <a:chExt cx="264650" cy="300900"/>
          </a:xfrm>
        </p:grpSpPr>
        <p:sp>
          <p:nvSpPr>
            <p:cNvPr id="8053" name="Google Shape;8053;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75"/>
          <p:cNvGrpSpPr/>
          <p:nvPr/>
        </p:nvGrpSpPr>
        <p:grpSpPr>
          <a:xfrm>
            <a:off x="907504" y="2904744"/>
            <a:ext cx="312375" cy="357123"/>
            <a:chOff x="-47505300" y="3200500"/>
            <a:chExt cx="263875" cy="301675"/>
          </a:xfrm>
        </p:grpSpPr>
        <p:sp>
          <p:nvSpPr>
            <p:cNvPr id="8061" name="Google Shape;8061;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5"/>
          <p:cNvGrpSpPr/>
          <p:nvPr/>
        </p:nvGrpSpPr>
        <p:grpSpPr>
          <a:xfrm>
            <a:off x="885604" y="3341092"/>
            <a:ext cx="356176" cy="355051"/>
            <a:chOff x="-47524975" y="3569100"/>
            <a:chExt cx="300875" cy="299925"/>
          </a:xfrm>
        </p:grpSpPr>
        <p:sp>
          <p:nvSpPr>
            <p:cNvPr id="8075" name="Google Shape;8075;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5"/>
          <p:cNvGrpSpPr/>
          <p:nvPr/>
        </p:nvGrpSpPr>
        <p:grpSpPr>
          <a:xfrm>
            <a:off x="886062" y="3820354"/>
            <a:ext cx="355258" cy="270410"/>
            <a:chOff x="-47523400" y="3973950"/>
            <a:chExt cx="300100" cy="228425"/>
          </a:xfrm>
        </p:grpSpPr>
        <p:sp>
          <p:nvSpPr>
            <p:cNvPr id="8081" name="Google Shape;8081;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5"/>
          <p:cNvGrpSpPr/>
          <p:nvPr/>
        </p:nvGrpSpPr>
        <p:grpSpPr>
          <a:xfrm>
            <a:off x="3091183" y="2903353"/>
            <a:ext cx="354341" cy="357596"/>
            <a:chOff x="-45673275" y="3199325"/>
            <a:chExt cx="299325" cy="302075"/>
          </a:xfrm>
        </p:grpSpPr>
        <p:sp>
          <p:nvSpPr>
            <p:cNvPr id="8087" name="Google Shape;8087;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5"/>
          <p:cNvGrpSpPr/>
          <p:nvPr/>
        </p:nvGrpSpPr>
        <p:grpSpPr>
          <a:xfrm>
            <a:off x="3090251" y="3361602"/>
            <a:ext cx="356205" cy="314240"/>
            <a:chOff x="-45674075" y="3586425"/>
            <a:chExt cx="300900" cy="265450"/>
          </a:xfrm>
        </p:grpSpPr>
        <p:sp>
          <p:nvSpPr>
            <p:cNvPr id="8091" name="Google Shape;8091;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5"/>
          <p:cNvGrpSpPr/>
          <p:nvPr/>
        </p:nvGrpSpPr>
        <p:grpSpPr>
          <a:xfrm>
            <a:off x="3091183" y="3777441"/>
            <a:ext cx="354341" cy="356205"/>
            <a:chOff x="-45673275" y="3937700"/>
            <a:chExt cx="299325" cy="300900"/>
          </a:xfrm>
        </p:grpSpPr>
        <p:sp>
          <p:nvSpPr>
            <p:cNvPr id="8094" name="Google Shape;8094;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5"/>
          <p:cNvGrpSpPr/>
          <p:nvPr/>
        </p:nvGrpSpPr>
        <p:grpSpPr>
          <a:xfrm>
            <a:off x="2205349" y="4270225"/>
            <a:ext cx="356205" cy="356205"/>
            <a:chOff x="-44512325" y="3176075"/>
            <a:chExt cx="300900" cy="300900"/>
          </a:xfrm>
        </p:grpSpPr>
        <p:sp>
          <p:nvSpPr>
            <p:cNvPr id="8101" name="Google Shape;8101;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5"/>
          <p:cNvGrpSpPr/>
          <p:nvPr/>
        </p:nvGrpSpPr>
        <p:grpSpPr>
          <a:xfrm>
            <a:off x="2608689" y="1539249"/>
            <a:ext cx="354341" cy="354341"/>
            <a:chOff x="-49027775" y="3183175"/>
            <a:chExt cx="299325" cy="299325"/>
          </a:xfrm>
        </p:grpSpPr>
        <p:sp>
          <p:nvSpPr>
            <p:cNvPr id="8105" name="Google Shape;8105;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5"/>
          <p:cNvGrpSpPr/>
          <p:nvPr/>
        </p:nvGrpSpPr>
        <p:grpSpPr>
          <a:xfrm>
            <a:off x="2608230" y="1974651"/>
            <a:ext cx="355258" cy="357152"/>
            <a:chOff x="-49027775" y="3550975"/>
            <a:chExt cx="300100" cy="301700"/>
          </a:xfrm>
        </p:grpSpPr>
        <p:sp>
          <p:nvSpPr>
            <p:cNvPr id="8110" name="Google Shape;8110;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5"/>
          <p:cNvGrpSpPr/>
          <p:nvPr/>
        </p:nvGrpSpPr>
        <p:grpSpPr>
          <a:xfrm>
            <a:off x="2606306" y="2411710"/>
            <a:ext cx="359106" cy="355525"/>
            <a:chOff x="-49031025" y="3920175"/>
            <a:chExt cx="303350" cy="300325"/>
          </a:xfrm>
        </p:grpSpPr>
        <p:sp>
          <p:nvSpPr>
            <p:cNvPr id="8121" name="Google Shape;8121;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5"/>
          <p:cNvGrpSpPr/>
          <p:nvPr/>
        </p:nvGrpSpPr>
        <p:grpSpPr>
          <a:xfrm>
            <a:off x="1322411" y="2904744"/>
            <a:ext cx="356176" cy="354341"/>
            <a:chOff x="-47155575" y="3200500"/>
            <a:chExt cx="300875" cy="299325"/>
          </a:xfrm>
        </p:grpSpPr>
        <p:sp>
          <p:nvSpPr>
            <p:cNvPr id="8128" name="Google Shape;8128;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5"/>
          <p:cNvGrpSpPr/>
          <p:nvPr/>
        </p:nvGrpSpPr>
        <p:grpSpPr>
          <a:xfrm>
            <a:off x="1322870" y="3341092"/>
            <a:ext cx="355258" cy="355258"/>
            <a:chOff x="-47154800" y="3569100"/>
            <a:chExt cx="300100" cy="300100"/>
          </a:xfrm>
        </p:grpSpPr>
        <p:sp>
          <p:nvSpPr>
            <p:cNvPr id="8135" name="Google Shape;8135;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5"/>
          <p:cNvGrpSpPr/>
          <p:nvPr/>
        </p:nvGrpSpPr>
        <p:grpSpPr>
          <a:xfrm>
            <a:off x="1323343" y="3779305"/>
            <a:ext cx="354311" cy="353423"/>
            <a:chOff x="-47154000" y="3939275"/>
            <a:chExt cx="299300" cy="298550"/>
          </a:xfrm>
        </p:grpSpPr>
        <p:sp>
          <p:nvSpPr>
            <p:cNvPr id="8142" name="Google Shape;8142;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3548633" y="2904744"/>
            <a:ext cx="312375" cy="354341"/>
            <a:chOff x="-45286550" y="3200500"/>
            <a:chExt cx="263875" cy="299325"/>
          </a:xfrm>
        </p:grpSpPr>
        <p:sp>
          <p:nvSpPr>
            <p:cNvPr id="8147" name="Google Shape;8147;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5"/>
          <p:cNvGrpSpPr/>
          <p:nvPr/>
        </p:nvGrpSpPr>
        <p:grpSpPr>
          <a:xfrm>
            <a:off x="3548633" y="3342039"/>
            <a:ext cx="312375" cy="354311"/>
            <a:chOff x="-45286550" y="3569900"/>
            <a:chExt cx="263875" cy="299300"/>
          </a:xfrm>
        </p:grpSpPr>
        <p:sp>
          <p:nvSpPr>
            <p:cNvPr id="8151" name="Google Shape;8151;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5"/>
          <p:cNvGrpSpPr/>
          <p:nvPr/>
        </p:nvGrpSpPr>
        <p:grpSpPr>
          <a:xfrm>
            <a:off x="3559820" y="3778388"/>
            <a:ext cx="290001" cy="355258"/>
            <a:chOff x="-45277900" y="3938500"/>
            <a:chExt cx="244975" cy="300100"/>
          </a:xfrm>
        </p:grpSpPr>
        <p:sp>
          <p:nvSpPr>
            <p:cNvPr id="8158" name="Google Shape;8158;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5"/>
          <p:cNvGrpSpPr/>
          <p:nvPr/>
        </p:nvGrpSpPr>
        <p:grpSpPr>
          <a:xfrm>
            <a:off x="2645769" y="4247490"/>
            <a:ext cx="355258" cy="355258"/>
            <a:chOff x="-44502875" y="3576975"/>
            <a:chExt cx="300100" cy="300100"/>
          </a:xfrm>
        </p:grpSpPr>
        <p:sp>
          <p:nvSpPr>
            <p:cNvPr id="8163" name="Google Shape;8163;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5"/>
          <p:cNvGrpSpPr/>
          <p:nvPr/>
        </p:nvGrpSpPr>
        <p:grpSpPr>
          <a:xfrm>
            <a:off x="4858981" y="1973145"/>
            <a:ext cx="356196" cy="354670"/>
            <a:chOff x="-13946200" y="3647075"/>
            <a:chExt cx="353650" cy="352100"/>
          </a:xfrm>
        </p:grpSpPr>
        <p:sp>
          <p:nvSpPr>
            <p:cNvPr id="8167" name="Google Shape;8167;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75"/>
          <p:cNvGrpSpPr/>
          <p:nvPr/>
        </p:nvGrpSpPr>
        <p:grpSpPr>
          <a:xfrm>
            <a:off x="6642374" y="1532628"/>
            <a:ext cx="357002" cy="354267"/>
            <a:chOff x="-12163025" y="3214275"/>
            <a:chExt cx="354450" cy="351700"/>
          </a:xfrm>
        </p:grpSpPr>
        <p:sp>
          <p:nvSpPr>
            <p:cNvPr id="8174" name="Google Shape;8174;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5"/>
          <p:cNvGrpSpPr/>
          <p:nvPr/>
        </p:nvGrpSpPr>
        <p:grpSpPr>
          <a:xfrm>
            <a:off x="6643154" y="1972365"/>
            <a:ext cx="355441" cy="356232"/>
            <a:chOff x="-12160675" y="3647875"/>
            <a:chExt cx="352900" cy="353650"/>
          </a:xfrm>
        </p:grpSpPr>
        <p:sp>
          <p:nvSpPr>
            <p:cNvPr id="8178" name="Google Shape;8178;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5"/>
          <p:cNvGrpSpPr/>
          <p:nvPr/>
        </p:nvGrpSpPr>
        <p:grpSpPr>
          <a:xfrm>
            <a:off x="6653870" y="2416821"/>
            <a:ext cx="354635" cy="356232"/>
            <a:chOff x="-12160675" y="4081850"/>
            <a:chExt cx="352100" cy="353650"/>
          </a:xfrm>
        </p:grpSpPr>
        <p:sp>
          <p:nvSpPr>
            <p:cNvPr id="8186" name="Google Shape;8186;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5"/>
          <p:cNvGrpSpPr/>
          <p:nvPr/>
        </p:nvGrpSpPr>
        <p:grpSpPr>
          <a:xfrm>
            <a:off x="4858836" y="2891264"/>
            <a:ext cx="355416" cy="355652"/>
            <a:chOff x="-10391650" y="3180600"/>
            <a:chExt cx="352875" cy="353075"/>
          </a:xfrm>
        </p:grpSpPr>
        <p:sp>
          <p:nvSpPr>
            <p:cNvPr id="8193" name="Google Shape;8193;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5"/>
          <p:cNvGrpSpPr/>
          <p:nvPr/>
        </p:nvGrpSpPr>
        <p:grpSpPr>
          <a:xfrm>
            <a:off x="4858835" y="3368062"/>
            <a:ext cx="354635" cy="353890"/>
            <a:chOff x="-10390875" y="3616350"/>
            <a:chExt cx="352100" cy="351325"/>
          </a:xfrm>
        </p:grpSpPr>
        <p:sp>
          <p:nvSpPr>
            <p:cNvPr id="8200" name="Google Shape;8200;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5"/>
          <p:cNvGrpSpPr/>
          <p:nvPr/>
        </p:nvGrpSpPr>
        <p:grpSpPr>
          <a:xfrm>
            <a:off x="7525810" y="2892727"/>
            <a:ext cx="312585" cy="354670"/>
            <a:chOff x="-10370400" y="4049550"/>
            <a:chExt cx="310350" cy="352100"/>
          </a:xfrm>
        </p:grpSpPr>
        <p:sp>
          <p:nvSpPr>
            <p:cNvPr id="8204" name="Google Shape;8204;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5"/>
          <p:cNvGrpSpPr/>
          <p:nvPr/>
        </p:nvGrpSpPr>
        <p:grpSpPr>
          <a:xfrm>
            <a:off x="6630066" y="2891668"/>
            <a:ext cx="379236" cy="354847"/>
            <a:chOff x="-8674650" y="3210975"/>
            <a:chExt cx="376525" cy="352275"/>
          </a:xfrm>
        </p:grpSpPr>
        <p:sp>
          <p:nvSpPr>
            <p:cNvPr id="8210" name="Google Shape;8210;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5"/>
          <p:cNvGrpSpPr/>
          <p:nvPr/>
        </p:nvGrpSpPr>
        <p:grpSpPr>
          <a:xfrm>
            <a:off x="5301563" y="1973145"/>
            <a:ext cx="356221" cy="354670"/>
            <a:chOff x="-13512225" y="3647075"/>
            <a:chExt cx="353675" cy="352100"/>
          </a:xfrm>
        </p:grpSpPr>
        <p:sp>
          <p:nvSpPr>
            <p:cNvPr id="8217" name="Google Shape;8217;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5"/>
          <p:cNvGrpSpPr/>
          <p:nvPr/>
        </p:nvGrpSpPr>
        <p:grpSpPr>
          <a:xfrm>
            <a:off x="5311876" y="2417211"/>
            <a:ext cx="356221" cy="355451"/>
            <a:chOff x="-13512225" y="4080275"/>
            <a:chExt cx="353675" cy="352875"/>
          </a:xfrm>
        </p:grpSpPr>
        <p:sp>
          <p:nvSpPr>
            <p:cNvPr id="8228" name="Google Shape;8228;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75"/>
          <p:cNvGrpSpPr/>
          <p:nvPr/>
        </p:nvGrpSpPr>
        <p:grpSpPr>
          <a:xfrm>
            <a:off x="7084956" y="1564572"/>
            <a:ext cx="356196" cy="290379"/>
            <a:chOff x="-11728250" y="3245400"/>
            <a:chExt cx="353650" cy="288275"/>
          </a:xfrm>
        </p:grpSpPr>
        <p:sp>
          <p:nvSpPr>
            <p:cNvPr id="8240" name="Google Shape;8240;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5" name="Google Shape;8245;p7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6" name="Google Shape;8246;p75"/>
          <p:cNvGrpSpPr/>
          <p:nvPr/>
        </p:nvGrpSpPr>
        <p:grpSpPr>
          <a:xfrm>
            <a:off x="7117464" y="2417211"/>
            <a:ext cx="311804" cy="355451"/>
            <a:chOff x="-11703850" y="4081850"/>
            <a:chExt cx="309575" cy="352875"/>
          </a:xfrm>
        </p:grpSpPr>
        <p:sp>
          <p:nvSpPr>
            <p:cNvPr id="8247" name="Google Shape;8247;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75"/>
          <p:cNvGrpSpPr/>
          <p:nvPr/>
        </p:nvGrpSpPr>
        <p:grpSpPr>
          <a:xfrm>
            <a:off x="5306120" y="2891364"/>
            <a:ext cx="357002" cy="355451"/>
            <a:chOff x="-9958475" y="3180025"/>
            <a:chExt cx="354450" cy="352875"/>
          </a:xfrm>
        </p:grpSpPr>
        <p:sp>
          <p:nvSpPr>
            <p:cNvPr id="8256" name="Google Shape;8256;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75"/>
          <p:cNvGrpSpPr/>
          <p:nvPr/>
        </p:nvGrpSpPr>
        <p:grpSpPr>
          <a:xfrm>
            <a:off x="5315247" y="3367345"/>
            <a:ext cx="337966" cy="355325"/>
            <a:chOff x="-9949025" y="3615575"/>
            <a:chExt cx="335550" cy="352750"/>
          </a:xfrm>
        </p:grpSpPr>
        <p:sp>
          <p:nvSpPr>
            <p:cNvPr id="8260" name="Google Shape;8260;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5"/>
          <p:cNvGrpSpPr/>
          <p:nvPr/>
        </p:nvGrpSpPr>
        <p:grpSpPr>
          <a:xfrm>
            <a:off x="7950093" y="2890851"/>
            <a:ext cx="360175" cy="358423"/>
            <a:chOff x="-9961625" y="4048175"/>
            <a:chExt cx="357600" cy="355825"/>
          </a:xfrm>
        </p:grpSpPr>
        <p:sp>
          <p:nvSpPr>
            <p:cNvPr id="8264" name="Google Shape;8264;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5"/>
          <p:cNvGrpSpPr/>
          <p:nvPr/>
        </p:nvGrpSpPr>
        <p:grpSpPr>
          <a:xfrm>
            <a:off x="6636814" y="3366363"/>
            <a:ext cx="364959" cy="357289"/>
            <a:chOff x="-8680950" y="3624225"/>
            <a:chExt cx="362350" cy="354700"/>
          </a:xfrm>
        </p:grpSpPr>
        <p:sp>
          <p:nvSpPr>
            <p:cNvPr id="8271" name="Google Shape;8271;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5"/>
          <p:cNvGrpSpPr/>
          <p:nvPr/>
        </p:nvGrpSpPr>
        <p:grpSpPr>
          <a:xfrm>
            <a:off x="5773058" y="1532024"/>
            <a:ext cx="313365" cy="355476"/>
            <a:chOff x="-13056975" y="3212300"/>
            <a:chExt cx="311125" cy="352900"/>
          </a:xfrm>
        </p:grpSpPr>
        <p:sp>
          <p:nvSpPr>
            <p:cNvPr id="8278" name="Google Shape;8278;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5750446" y="1972818"/>
            <a:ext cx="358588" cy="355325"/>
            <a:chOff x="-13077450" y="3647075"/>
            <a:chExt cx="356025" cy="352750"/>
          </a:xfrm>
        </p:grpSpPr>
        <p:sp>
          <p:nvSpPr>
            <p:cNvPr id="8283" name="Google Shape;8283;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5"/>
          <p:cNvGrpSpPr/>
          <p:nvPr/>
        </p:nvGrpSpPr>
        <p:grpSpPr>
          <a:xfrm>
            <a:off x="5761552" y="2416418"/>
            <a:ext cx="357002" cy="357037"/>
            <a:chOff x="-13079025" y="4079475"/>
            <a:chExt cx="354450" cy="354450"/>
          </a:xfrm>
        </p:grpSpPr>
        <p:sp>
          <p:nvSpPr>
            <p:cNvPr id="8287" name="Google Shape;8287;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5"/>
          <p:cNvGrpSpPr/>
          <p:nvPr/>
        </p:nvGrpSpPr>
        <p:grpSpPr>
          <a:xfrm>
            <a:off x="7534619" y="1532427"/>
            <a:ext cx="356221" cy="354670"/>
            <a:chOff x="-11292700" y="3213875"/>
            <a:chExt cx="353675" cy="352100"/>
          </a:xfrm>
        </p:grpSpPr>
        <p:sp>
          <p:nvSpPr>
            <p:cNvPr id="8292" name="Google Shape;8292;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5"/>
          <p:cNvGrpSpPr/>
          <p:nvPr/>
        </p:nvGrpSpPr>
        <p:grpSpPr>
          <a:xfrm>
            <a:off x="7528677" y="1972365"/>
            <a:ext cx="368106" cy="356232"/>
            <a:chOff x="-11299000" y="3647875"/>
            <a:chExt cx="365475" cy="353650"/>
          </a:xfrm>
        </p:grpSpPr>
        <p:sp>
          <p:nvSpPr>
            <p:cNvPr id="8300" name="Google Shape;8300;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5"/>
          <p:cNvGrpSpPr/>
          <p:nvPr/>
        </p:nvGrpSpPr>
        <p:grpSpPr>
          <a:xfrm>
            <a:off x="7544139" y="2428316"/>
            <a:ext cx="357808" cy="333240"/>
            <a:chOff x="-11295075" y="4092875"/>
            <a:chExt cx="355250" cy="330825"/>
          </a:xfrm>
        </p:grpSpPr>
        <p:sp>
          <p:nvSpPr>
            <p:cNvPr id="8307" name="Google Shape;8307;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5"/>
          <p:cNvGrpSpPr/>
          <p:nvPr/>
        </p:nvGrpSpPr>
        <p:grpSpPr>
          <a:xfrm>
            <a:off x="5769739" y="2891364"/>
            <a:ext cx="312585" cy="355451"/>
            <a:chOff x="-9500075" y="3180800"/>
            <a:chExt cx="310350" cy="352875"/>
          </a:xfrm>
        </p:grpSpPr>
        <p:sp>
          <p:nvSpPr>
            <p:cNvPr id="8313" name="Google Shape;8313;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5"/>
          <p:cNvGrpSpPr/>
          <p:nvPr/>
        </p:nvGrpSpPr>
        <p:grpSpPr>
          <a:xfrm>
            <a:off x="5747530" y="3366879"/>
            <a:ext cx="356221" cy="356257"/>
            <a:chOff x="-9523700" y="3614000"/>
            <a:chExt cx="353675" cy="353675"/>
          </a:xfrm>
        </p:grpSpPr>
        <p:sp>
          <p:nvSpPr>
            <p:cNvPr id="8323" name="Google Shape;8323;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75"/>
          <p:cNvGrpSpPr/>
          <p:nvPr/>
        </p:nvGrpSpPr>
        <p:grpSpPr>
          <a:xfrm>
            <a:off x="7532481" y="3389521"/>
            <a:ext cx="356221" cy="354670"/>
            <a:chOff x="-9523700" y="4049550"/>
            <a:chExt cx="353675" cy="352100"/>
          </a:xfrm>
        </p:grpSpPr>
        <p:sp>
          <p:nvSpPr>
            <p:cNvPr id="8333" name="Google Shape;8333;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5"/>
          <p:cNvGrpSpPr/>
          <p:nvPr/>
        </p:nvGrpSpPr>
        <p:grpSpPr>
          <a:xfrm>
            <a:off x="7088596" y="3389494"/>
            <a:ext cx="357002" cy="311029"/>
            <a:chOff x="-8209150" y="3659675"/>
            <a:chExt cx="354450" cy="308775"/>
          </a:xfrm>
        </p:grpSpPr>
        <p:sp>
          <p:nvSpPr>
            <p:cNvPr id="8341" name="Google Shape;8341;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6202157" y="2418407"/>
            <a:ext cx="356221" cy="353059"/>
            <a:chOff x="-12643475" y="4081850"/>
            <a:chExt cx="353675" cy="350500"/>
          </a:xfrm>
        </p:grpSpPr>
        <p:sp>
          <p:nvSpPr>
            <p:cNvPr id="8348" name="Google Shape;8348;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2" name="Google Shape;8352;p7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3" name="Google Shape;8353;p75"/>
          <p:cNvGrpSpPr/>
          <p:nvPr/>
        </p:nvGrpSpPr>
        <p:grpSpPr>
          <a:xfrm>
            <a:off x="7984757" y="2428316"/>
            <a:ext cx="356221" cy="333240"/>
            <a:chOff x="-10858725" y="4092875"/>
            <a:chExt cx="353675" cy="330825"/>
          </a:xfrm>
        </p:grpSpPr>
        <p:sp>
          <p:nvSpPr>
            <p:cNvPr id="8354" name="Google Shape;8354;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75"/>
          <p:cNvGrpSpPr/>
          <p:nvPr/>
        </p:nvGrpSpPr>
        <p:grpSpPr>
          <a:xfrm>
            <a:off x="6243280" y="3367282"/>
            <a:ext cx="252278" cy="355451"/>
            <a:chOff x="-9039300" y="3614000"/>
            <a:chExt cx="250475" cy="352875"/>
          </a:xfrm>
        </p:grpSpPr>
        <p:sp>
          <p:nvSpPr>
            <p:cNvPr id="8361" name="Google Shape;8361;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5"/>
          <p:cNvGrpSpPr/>
          <p:nvPr/>
        </p:nvGrpSpPr>
        <p:grpSpPr>
          <a:xfrm>
            <a:off x="7975246" y="3389521"/>
            <a:ext cx="354635" cy="354670"/>
            <a:chOff x="-9088150" y="4049550"/>
            <a:chExt cx="352100" cy="352100"/>
          </a:xfrm>
        </p:grpSpPr>
        <p:sp>
          <p:nvSpPr>
            <p:cNvPr id="8364" name="Google Shape;8364;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5"/>
          <p:cNvGrpSpPr/>
          <p:nvPr/>
        </p:nvGrpSpPr>
        <p:grpSpPr>
          <a:xfrm>
            <a:off x="7109610" y="2891754"/>
            <a:ext cx="315757" cy="354670"/>
            <a:chOff x="-8191825" y="3174500"/>
            <a:chExt cx="313500" cy="352100"/>
          </a:xfrm>
        </p:grpSpPr>
        <p:sp>
          <p:nvSpPr>
            <p:cNvPr id="8371" name="Google Shape;8371;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5"/>
          <p:cNvGrpSpPr/>
          <p:nvPr/>
        </p:nvGrpSpPr>
        <p:grpSpPr>
          <a:xfrm>
            <a:off x="4858968" y="1532275"/>
            <a:ext cx="356221" cy="354973"/>
            <a:chOff x="-13947000" y="3212800"/>
            <a:chExt cx="353675" cy="352400"/>
          </a:xfrm>
        </p:grpSpPr>
        <p:sp>
          <p:nvSpPr>
            <p:cNvPr id="8375" name="Google Shape;8375;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7" name="Google Shape;8377;p7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8" name="Google Shape;8378;p75"/>
          <p:cNvGrpSpPr/>
          <p:nvPr/>
        </p:nvGrpSpPr>
        <p:grpSpPr>
          <a:xfrm>
            <a:off x="5301563" y="1531633"/>
            <a:ext cx="356221" cy="356257"/>
            <a:chOff x="-13512225" y="3211525"/>
            <a:chExt cx="353675" cy="353675"/>
          </a:xfrm>
        </p:grpSpPr>
        <p:sp>
          <p:nvSpPr>
            <p:cNvPr id="8379" name="Google Shape;8379;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5"/>
          <p:cNvGrpSpPr/>
          <p:nvPr/>
        </p:nvGrpSpPr>
        <p:grpSpPr>
          <a:xfrm>
            <a:off x="7083760" y="1971660"/>
            <a:ext cx="358588" cy="357642"/>
            <a:chOff x="-11729050" y="3646475"/>
            <a:chExt cx="356025" cy="355050"/>
          </a:xfrm>
        </p:grpSpPr>
        <p:sp>
          <p:nvSpPr>
            <p:cNvPr id="8385" name="Google Shape;8385;p7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5"/>
          <p:cNvGrpSpPr/>
          <p:nvPr/>
        </p:nvGrpSpPr>
        <p:grpSpPr>
          <a:xfrm>
            <a:off x="6191845" y="1532024"/>
            <a:ext cx="356221" cy="355476"/>
            <a:chOff x="-12643475" y="3212300"/>
            <a:chExt cx="353675" cy="352900"/>
          </a:xfrm>
        </p:grpSpPr>
        <p:sp>
          <p:nvSpPr>
            <p:cNvPr id="8397" name="Google Shape;8397;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5"/>
          <p:cNvGrpSpPr/>
          <p:nvPr/>
        </p:nvGrpSpPr>
        <p:grpSpPr>
          <a:xfrm>
            <a:off x="6191845" y="1983798"/>
            <a:ext cx="356221" cy="333366"/>
            <a:chOff x="-12643475" y="3657325"/>
            <a:chExt cx="353675" cy="330950"/>
          </a:xfrm>
        </p:grpSpPr>
        <p:sp>
          <p:nvSpPr>
            <p:cNvPr id="8407" name="Google Shape;8407;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5"/>
          <p:cNvGrpSpPr/>
          <p:nvPr/>
        </p:nvGrpSpPr>
        <p:grpSpPr>
          <a:xfrm>
            <a:off x="7974847" y="1532427"/>
            <a:ext cx="355416" cy="354670"/>
            <a:chOff x="-10857925" y="3213875"/>
            <a:chExt cx="352875" cy="352100"/>
          </a:xfrm>
        </p:grpSpPr>
        <p:sp>
          <p:nvSpPr>
            <p:cNvPr id="8414" name="Google Shape;8414;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5"/>
          <p:cNvGrpSpPr/>
          <p:nvPr/>
        </p:nvGrpSpPr>
        <p:grpSpPr>
          <a:xfrm>
            <a:off x="6191762" y="2891855"/>
            <a:ext cx="356096" cy="354469"/>
            <a:chOff x="-9089725" y="3180200"/>
            <a:chExt cx="353550" cy="351900"/>
          </a:xfrm>
        </p:grpSpPr>
        <p:sp>
          <p:nvSpPr>
            <p:cNvPr id="8425" name="Google Shape;8425;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30"/>
        <p:cNvGrpSpPr/>
        <p:nvPr/>
      </p:nvGrpSpPr>
      <p:grpSpPr>
        <a:xfrm>
          <a:off x="0" y="0"/>
          <a:ext cx="0" cy="0"/>
          <a:chOff x="0" y="0"/>
          <a:chExt cx="0" cy="0"/>
        </a:xfrm>
      </p:grpSpPr>
      <p:sp>
        <p:nvSpPr>
          <p:cNvPr id="8431" name="Google Shape;8431;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32" name="Google Shape;8432;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3" name="Google Shape;8433;p76"/>
          <p:cNvGrpSpPr/>
          <p:nvPr/>
        </p:nvGrpSpPr>
        <p:grpSpPr>
          <a:xfrm>
            <a:off x="748855" y="2243507"/>
            <a:ext cx="452798" cy="449473"/>
            <a:chOff x="-21322300" y="3693325"/>
            <a:chExt cx="306400" cy="304150"/>
          </a:xfrm>
        </p:grpSpPr>
        <p:sp>
          <p:nvSpPr>
            <p:cNvPr id="8434" name="Google Shape;8434;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76"/>
          <p:cNvGrpSpPr/>
          <p:nvPr/>
        </p:nvGrpSpPr>
        <p:grpSpPr>
          <a:xfrm>
            <a:off x="748263" y="2810244"/>
            <a:ext cx="453980" cy="422540"/>
            <a:chOff x="-21322300" y="4077125"/>
            <a:chExt cx="307200" cy="285925"/>
          </a:xfrm>
        </p:grpSpPr>
        <p:sp>
          <p:nvSpPr>
            <p:cNvPr id="8439" name="Google Shape;8439;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76"/>
          <p:cNvGrpSpPr/>
          <p:nvPr/>
        </p:nvGrpSpPr>
        <p:grpSpPr>
          <a:xfrm>
            <a:off x="3525440" y="1689128"/>
            <a:ext cx="451653" cy="450212"/>
            <a:chOff x="-19394200" y="3333800"/>
            <a:chExt cx="305625" cy="304650"/>
          </a:xfrm>
        </p:grpSpPr>
        <p:sp>
          <p:nvSpPr>
            <p:cNvPr id="8452" name="Google Shape;8452;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6"/>
          <p:cNvGrpSpPr/>
          <p:nvPr/>
        </p:nvGrpSpPr>
        <p:grpSpPr>
          <a:xfrm>
            <a:off x="3524276" y="2243580"/>
            <a:ext cx="453980" cy="449325"/>
            <a:chOff x="-19396575" y="3708500"/>
            <a:chExt cx="307200" cy="304050"/>
          </a:xfrm>
        </p:grpSpPr>
        <p:sp>
          <p:nvSpPr>
            <p:cNvPr id="8462" name="Google Shape;8462;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6"/>
          <p:cNvGrpSpPr/>
          <p:nvPr/>
        </p:nvGrpSpPr>
        <p:grpSpPr>
          <a:xfrm>
            <a:off x="3518457" y="2796461"/>
            <a:ext cx="465618" cy="450101"/>
            <a:chOff x="-19394200" y="4084200"/>
            <a:chExt cx="315075" cy="304575"/>
          </a:xfrm>
        </p:grpSpPr>
        <p:sp>
          <p:nvSpPr>
            <p:cNvPr id="8466" name="Google Shape;8466;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6"/>
          <p:cNvGrpSpPr/>
          <p:nvPr/>
        </p:nvGrpSpPr>
        <p:grpSpPr>
          <a:xfrm>
            <a:off x="6324167" y="1689001"/>
            <a:ext cx="400447" cy="450470"/>
            <a:chOff x="-17526750" y="3309200"/>
            <a:chExt cx="270975" cy="304825"/>
          </a:xfrm>
        </p:grpSpPr>
        <p:sp>
          <p:nvSpPr>
            <p:cNvPr id="8473" name="Google Shape;8473;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6"/>
          <p:cNvGrpSpPr/>
          <p:nvPr/>
        </p:nvGrpSpPr>
        <p:grpSpPr>
          <a:xfrm>
            <a:off x="6300319" y="2244173"/>
            <a:ext cx="448143" cy="448143"/>
            <a:chOff x="-17542500" y="3684100"/>
            <a:chExt cx="303250" cy="303250"/>
          </a:xfrm>
        </p:grpSpPr>
        <p:sp>
          <p:nvSpPr>
            <p:cNvPr id="8479" name="Google Shape;8479;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6"/>
          <p:cNvGrpSpPr/>
          <p:nvPr/>
        </p:nvGrpSpPr>
        <p:grpSpPr>
          <a:xfrm>
            <a:off x="6299728" y="2810817"/>
            <a:ext cx="449325" cy="421395"/>
            <a:chOff x="-17542500" y="4068450"/>
            <a:chExt cx="304050" cy="285150"/>
          </a:xfrm>
        </p:grpSpPr>
        <p:sp>
          <p:nvSpPr>
            <p:cNvPr id="8487" name="Google Shape;8487;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76"/>
          <p:cNvGrpSpPr/>
          <p:nvPr/>
        </p:nvGrpSpPr>
        <p:grpSpPr>
          <a:xfrm>
            <a:off x="3530150" y="3342211"/>
            <a:ext cx="343404" cy="449325"/>
            <a:chOff x="-15652200" y="3335975"/>
            <a:chExt cx="232375" cy="304050"/>
          </a:xfrm>
        </p:grpSpPr>
        <p:sp>
          <p:nvSpPr>
            <p:cNvPr id="8494" name="Google Shape;8494;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6"/>
          <p:cNvGrpSpPr/>
          <p:nvPr/>
        </p:nvGrpSpPr>
        <p:grpSpPr>
          <a:xfrm>
            <a:off x="1303491" y="1689573"/>
            <a:ext cx="450470" cy="449325"/>
            <a:chOff x="-20946600" y="3317850"/>
            <a:chExt cx="304825" cy="304050"/>
          </a:xfrm>
        </p:grpSpPr>
        <p:sp>
          <p:nvSpPr>
            <p:cNvPr id="8504" name="Google Shape;8504;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76"/>
          <p:cNvGrpSpPr/>
          <p:nvPr/>
        </p:nvGrpSpPr>
        <p:grpSpPr>
          <a:xfrm>
            <a:off x="1304064" y="2243729"/>
            <a:ext cx="449325" cy="449030"/>
            <a:chOff x="-20945825" y="3692175"/>
            <a:chExt cx="304050" cy="303850"/>
          </a:xfrm>
        </p:grpSpPr>
        <p:sp>
          <p:nvSpPr>
            <p:cNvPr id="8508" name="Google Shape;8508;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6"/>
          <p:cNvGrpSpPr/>
          <p:nvPr/>
        </p:nvGrpSpPr>
        <p:grpSpPr>
          <a:xfrm>
            <a:off x="1329667" y="2797442"/>
            <a:ext cx="398119" cy="448143"/>
            <a:chOff x="-20930075" y="4066100"/>
            <a:chExt cx="269400" cy="303250"/>
          </a:xfrm>
        </p:grpSpPr>
        <p:sp>
          <p:nvSpPr>
            <p:cNvPr id="8513" name="Google Shape;8513;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6"/>
          <p:cNvGrpSpPr/>
          <p:nvPr/>
        </p:nvGrpSpPr>
        <p:grpSpPr>
          <a:xfrm>
            <a:off x="4110888" y="1689848"/>
            <a:ext cx="372516" cy="448771"/>
            <a:chOff x="-18994100" y="3334775"/>
            <a:chExt cx="252075" cy="303675"/>
          </a:xfrm>
        </p:grpSpPr>
        <p:sp>
          <p:nvSpPr>
            <p:cNvPr id="8516" name="Google Shape;8516;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6"/>
          <p:cNvGrpSpPr/>
          <p:nvPr/>
        </p:nvGrpSpPr>
        <p:grpSpPr>
          <a:xfrm>
            <a:off x="4125445" y="2244743"/>
            <a:ext cx="343404" cy="446998"/>
            <a:chOff x="-18983850" y="3710075"/>
            <a:chExt cx="232375" cy="302475"/>
          </a:xfrm>
        </p:grpSpPr>
        <p:sp>
          <p:nvSpPr>
            <p:cNvPr id="8521" name="Google Shape;8521;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6"/>
          <p:cNvGrpSpPr/>
          <p:nvPr/>
        </p:nvGrpSpPr>
        <p:grpSpPr>
          <a:xfrm>
            <a:off x="4071911" y="2797422"/>
            <a:ext cx="450470" cy="448180"/>
            <a:chOff x="-19020075" y="4084200"/>
            <a:chExt cx="304825" cy="303275"/>
          </a:xfrm>
        </p:grpSpPr>
        <p:sp>
          <p:nvSpPr>
            <p:cNvPr id="8526" name="Google Shape;8526;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6"/>
          <p:cNvGrpSpPr/>
          <p:nvPr/>
        </p:nvGrpSpPr>
        <p:grpSpPr>
          <a:xfrm>
            <a:off x="6889176" y="1689001"/>
            <a:ext cx="396937" cy="450470"/>
            <a:chOff x="-17149475" y="3309200"/>
            <a:chExt cx="268600" cy="304825"/>
          </a:xfrm>
        </p:grpSpPr>
        <p:sp>
          <p:nvSpPr>
            <p:cNvPr id="8536" name="Google Shape;8536;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6"/>
          <p:cNvGrpSpPr/>
          <p:nvPr/>
        </p:nvGrpSpPr>
        <p:grpSpPr>
          <a:xfrm>
            <a:off x="6862982" y="2258120"/>
            <a:ext cx="449325" cy="420249"/>
            <a:chOff x="-17168375" y="3692750"/>
            <a:chExt cx="304050" cy="284375"/>
          </a:xfrm>
        </p:grpSpPr>
        <p:sp>
          <p:nvSpPr>
            <p:cNvPr id="8539" name="Google Shape;8539;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6"/>
          <p:cNvGrpSpPr/>
          <p:nvPr/>
        </p:nvGrpSpPr>
        <p:grpSpPr>
          <a:xfrm>
            <a:off x="6859491" y="2796852"/>
            <a:ext cx="456308" cy="449325"/>
            <a:chOff x="-17170750" y="4058800"/>
            <a:chExt cx="308775" cy="304050"/>
          </a:xfrm>
        </p:grpSpPr>
        <p:sp>
          <p:nvSpPr>
            <p:cNvPr id="8547" name="Google Shape;8547;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6"/>
          <p:cNvGrpSpPr/>
          <p:nvPr/>
        </p:nvGrpSpPr>
        <p:grpSpPr>
          <a:xfrm>
            <a:off x="5721388" y="3343358"/>
            <a:ext cx="450470" cy="446998"/>
            <a:chOff x="-15688425" y="3707725"/>
            <a:chExt cx="304825" cy="302475"/>
          </a:xfrm>
        </p:grpSpPr>
        <p:sp>
          <p:nvSpPr>
            <p:cNvPr id="8565" name="Google Shape;8565;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6"/>
          <p:cNvGrpSpPr/>
          <p:nvPr/>
        </p:nvGrpSpPr>
        <p:grpSpPr>
          <a:xfrm>
            <a:off x="1865544" y="1690441"/>
            <a:ext cx="451653" cy="447589"/>
            <a:chOff x="-20572500" y="3319025"/>
            <a:chExt cx="305625" cy="302875"/>
          </a:xfrm>
        </p:grpSpPr>
        <p:sp>
          <p:nvSpPr>
            <p:cNvPr id="8572" name="Google Shape;8572;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76"/>
          <p:cNvGrpSpPr/>
          <p:nvPr/>
        </p:nvGrpSpPr>
        <p:grpSpPr>
          <a:xfrm>
            <a:off x="1866708" y="2305410"/>
            <a:ext cx="449325" cy="325670"/>
            <a:chOff x="-20571700" y="3722875"/>
            <a:chExt cx="304050" cy="220375"/>
          </a:xfrm>
        </p:grpSpPr>
        <p:sp>
          <p:nvSpPr>
            <p:cNvPr id="8575" name="Google Shape;8575;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6"/>
          <p:cNvGrpSpPr/>
          <p:nvPr/>
        </p:nvGrpSpPr>
        <p:grpSpPr>
          <a:xfrm>
            <a:off x="1866135" y="2796278"/>
            <a:ext cx="450470" cy="450470"/>
            <a:chOff x="-20571700" y="4066875"/>
            <a:chExt cx="304825" cy="304825"/>
          </a:xfrm>
        </p:grpSpPr>
        <p:sp>
          <p:nvSpPr>
            <p:cNvPr id="8583" name="Google Shape;8583;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6"/>
          <p:cNvGrpSpPr/>
          <p:nvPr/>
        </p:nvGrpSpPr>
        <p:grpSpPr>
          <a:xfrm>
            <a:off x="4632837" y="1688259"/>
            <a:ext cx="453980" cy="451948"/>
            <a:chOff x="-18645175" y="3334200"/>
            <a:chExt cx="307200" cy="305825"/>
          </a:xfrm>
        </p:grpSpPr>
        <p:sp>
          <p:nvSpPr>
            <p:cNvPr id="8590" name="Google Shape;8590;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6"/>
          <p:cNvGrpSpPr/>
          <p:nvPr/>
        </p:nvGrpSpPr>
        <p:grpSpPr>
          <a:xfrm>
            <a:off x="4633429" y="2242989"/>
            <a:ext cx="452798" cy="450507"/>
            <a:chOff x="-18645175" y="3708500"/>
            <a:chExt cx="306400" cy="304850"/>
          </a:xfrm>
        </p:grpSpPr>
        <p:sp>
          <p:nvSpPr>
            <p:cNvPr id="8596" name="Google Shape;8596;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76"/>
          <p:cNvGrpSpPr/>
          <p:nvPr/>
        </p:nvGrpSpPr>
        <p:grpSpPr>
          <a:xfrm>
            <a:off x="4631101" y="2795630"/>
            <a:ext cx="457453" cy="451763"/>
            <a:chOff x="-18647525" y="4082625"/>
            <a:chExt cx="309550" cy="305700"/>
          </a:xfrm>
        </p:grpSpPr>
        <p:sp>
          <p:nvSpPr>
            <p:cNvPr id="8604" name="Google Shape;8604;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6"/>
          <p:cNvGrpSpPr/>
          <p:nvPr/>
        </p:nvGrpSpPr>
        <p:grpSpPr>
          <a:xfrm>
            <a:off x="7441485" y="1689592"/>
            <a:ext cx="395755" cy="449288"/>
            <a:chOff x="-16775350" y="3309200"/>
            <a:chExt cx="267800" cy="304025"/>
          </a:xfrm>
        </p:grpSpPr>
        <p:sp>
          <p:nvSpPr>
            <p:cNvPr id="8609" name="Google Shape;8609;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76"/>
          <p:cNvGrpSpPr/>
          <p:nvPr/>
        </p:nvGrpSpPr>
        <p:grpSpPr>
          <a:xfrm>
            <a:off x="7441485" y="2241827"/>
            <a:ext cx="395755" cy="452835"/>
            <a:chOff x="-16775350" y="3683300"/>
            <a:chExt cx="267800" cy="306425"/>
          </a:xfrm>
        </p:grpSpPr>
        <p:sp>
          <p:nvSpPr>
            <p:cNvPr id="8613" name="Google Shape;8613;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6"/>
          <p:cNvGrpSpPr/>
          <p:nvPr/>
        </p:nvGrpSpPr>
        <p:grpSpPr>
          <a:xfrm>
            <a:off x="7413536" y="2796870"/>
            <a:ext cx="451653" cy="449288"/>
            <a:chOff x="-16794250" y="4058225"/>
            <a:chExt cx="305625" cy="304025"/>
          </a:xfrm>
        </p:grpSpPr>
        <p:sp>
          <p:nvSpPr>
            <p:cNvPr id="8617" name="Google Shape;8617;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6" name="Google Shape;8626;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7" name="Google Shape;8627;p76"/>
          <p:cNvGrpSpPr/>
          <p:nvPr/>
        </p:nvGrpSpPr>
        <p:grpSpPr>
          <a:xfrm>
            <a:off x="2414953" y="1689573"/>
            <a:ext cx="457453" cy="449325"/>
            <a:chOff x="-20199150" y="3317850"/>
            <a:chExt cx="309550" cy="304050"/>
          </a:xfrm>
        </p:grpSpPr>
        <p:sp>
          <p:nvSpPr>
            <p:cNvPr id="8628" name="Google Shape;8628;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6"/>
          <p:cNvGrpSpPr/>
          <p:nvPr/>
        </p:nvGrpSpPr>
        <p:grpSpPr>
          <a:xfrm>
            <a:off x="2417281" y="2242861"/>
            <a:ext cx="452798" cy="450766"/>
            <a:chOff x="-20199150" y="3693150"/>
            <a:chExt cx="306400" cy="305025"/>
          </a:xfrm>
        </p:grpSpPr>
        <p:sp>
          <p:nvSpPr>
            <p:cNvPr id="8636" name="Google Shape;8636;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6"/>
          <p:cNvGrpSpPr/>
          <p:nvPr/>
        </p:nvGrpSpPr>
        <p:grpSpPr>
          <a:xfrm>
            <a:off x="2417854" y="2795687"/>
            <a:ext cx="451653" cy="451653"/>
            <a:chOff x="-20197575" y="4066875"/>
            <a:chExt cx="305625" cy="305625"/>
          </a:xfrm>
        </p:grpSpPr>
        <p:sp>
          <p:nvSpPr>
            <p:cNvPr id="8643" name="Google Shape;8643;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76"/>
          <p:cNvGrpSpPr/>
          <p:nvPr/>
        </p:nvGrpSpPr>
        <p:grpSpPr>
          <a:xfrm>
            <a:off x="5200071" y="1687520"/>
            <a:ext cx="449325" cy="453426"/>
            <a:chOff x="-18271050" y="3333200"/>
            <a:chExt cx="304050" cy="306825"/>
          </a:xfrm>
        </p:grpSpPr>
        <p:sp>
          <p:nvSpPr>
            <p:cNvPr id="8652" name="Google Shape;8652;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6"/>
          <p:cNvGrpSpPr/>
          <p:nvPr/>
        </p:nvGrpSpPr>
        <p:grpSpPr>
          <a:xfrm>
            <a:off x="5200644" y="2244171"/>
            <a:ext cx="448180" cy="448143"/>
            <a:chOff x="-18270275" y="3710875"/>
            <a:chExt cx="303275" cy="303250"/>
          </a:xfrm>
        </p:grpSpPr>
        <p:sp>
          <p:nvSpPr>
            <p:cNvPr id="8658" name="Google Shape;8658;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6"/>
          <p:cNvGrpSpPr/>
          <p:nvPr/>
        </p:nvGrpSpPr>
        <p:grpSpPr>
          <a:xfrm>
            <a:off x="5254196" y="2797422"/>
            <a:ext cx="341076" cy="448180"/>
            <a:chOff x="-18234025" y="4084200"/>
            <a:chExt cx="230800" cy="303275"/>
          </a:xfrm>
        </p:grpSpPr>
        <p:sp>
          <p:nvSpPr>
            <p:cNvPr id="8665" name="Google Shape;8665;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6"/>
          <p:cNvGrpSpPr/>
          <p:nvPr/>
        </p:nvGrpSpPr>
        <p:grpSpPr>
          <a:xfrm>
            <a:off x="2366751" y="3341641"/>
            <a:ext cx="449325" cy="450470"/>
            <a:chOff x="-16419350" y="3308400"/>
            <a:chExt cx="304050" cy="304825"/>
          </a:xfrm>
        </p:grpSpPr>
        <p:sp>
          <p:nvSpPr>
            <p:cNvPr id="8669" name="Google Shape;8669;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6"/>
          <p:cNvGrpSpPr/>
          <p:nvPr/>
        </p:nvGrpSpPr>
        <p:grpSpPr>
          <a:xfrm>
            <a:off x="4638306" y="3340423"/>
            <a:ext cx="395755" cy="452872"/>
            <a:chOff x="-16401225" y="3683275"/>
            <a:chExt cx="267800" cy="306450"/>
          </a:xfrm>
        </p:grpSpPr>
        <p:sp>
          <p:nvSpPr>
            <p:cNvPr id="8677" name="Google Shape;8677;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6"/>
          <p:cNvGrpSpPr/>
          <p:nvPr/>
        </p:nvGrpSpPr>
        <p:grpSpPr>
          <a:xfrm>
            <a:off x="8003755" y="2797062"/>
            <a:ext cx="450470" cy="448180"/>
            <a:chOff x="-16419350" y="4058200"/>
            <a:chExt cx="304825" cy="303275"/>
          </a:xfrm>
        </p:grpSpPr>
        <p:sp>
          <p:nvSpPr>
            <p:cNvPr id="8685" name="Google Shape;8685;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76"/>
          <p:cNvGrpSpPr/>
          <p:nvPr/>
        </p:nvGrpSpPr>
        <p:grpSpPr>
          <a:xfrm>
            <a:off x="4030643" y="3343080"/>
            <a:ext cx="450507" cy="447589"/>
            <a:chOff x="-15296200" y="3326900"/>
            <a:chExt cx="304850" cy="302875"/>
          </a:xfrm>
        </p:grpSpPr>
        <p:sp>
          <p:nvSpPr>
            <p:cNvPr id="8693" name="Google Shape;8693;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76"/>
          <p:cNvGrpSpPr/>
          <p:nvPr/>
        </p:nvGrpSpPr>
        <p:grpSpPr>
          <a:xfrm>
            <a:off x="2946296" y="1706881"/>
            <a:ext cx="486566" cy="414708"/>
            <a:chOff x="-19835275" y="3330250"/>
            <a:chExt cx="329250" cy="280625"/>
          </a:xfrm>
        </p:grpSpPr>
        <p:sp>
          <p:nvSpPr>
            <p:cNvPr id="8699" name="Google Shape;8699;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6"/>
          <p:cNvGrpSpPr/>
          <p:nvPr/>
        </p:nvGrpSpPr>
        <p:grpSpPr>
          <a:xfrm>
            <a:off x="2964325" y="2243470"/>
            <a:ext cx="450507" cy="449547"/>
            <a:chOff x="-19822675" y="3692750"/>
            <a:chExt cx="304850" cy="304200"/>
          </a:xfrm>
        </p:grpSpPr>
        <p:sp>
          <p:nvSpPr>
            <p:cNvPr id="8703" name="Google Shape;8703;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76"/>
          <p:cNvGrpSpPr/>
          <p:nvPr/>
        </p:nvGrpSpPr>
        <p:grpSpPr>
          <a:xfrm>
            <a:off x="2964916" y="2796278"/>
            <a:ext cx="449325" cy="450470"/>
            <a:chOff x="-19822675" y="4066875"/>
            <a:chExt cx="304050" cy="304825"/>
          </a:xfrm>
        </p:grpSpPr>
        <p:sp>
          <p:nvSpPr>
            <p:cNvPr id="8709" name="Google Shape;8709;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6"/>
          <p:cNvGrpSpPr/>
          <p:nvPr/>
        </p:nvGrpSpPr>
        <p:grpSpPr>
          <a:xfrm>
            <a:off x="5773985" y="1689571"/>
            <a:ext cx="399302" cy="449325"/>
            <a:chOff x="-17878825" y="3334400"/>
            <a:chExt cx="270200" cy="304050"/>
          </a:xfrm>
        </p:grpSpPr>
        <p:sp>
          <p:nvSpPr>
            <p:cNvPr id="8716" name="Google Shape;8716;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76"/>
          <p:cNvGrpSpPr/>
          <p:nvPr/>
        </p:nvGrpSpPr>
        <p:grpSpPr>
          <a:xfrm>
            <a:off x="5747809" y="2242416"/>
            <a:ext cx="451653" cy="451653"/>
            <a:chOff x="-17896150" y="3709300"/>
            <a:chExt cx="305625" cy="305625"/>
          </a:xfrm>
        </p:grpSpPr>
        <p:sp>
          <p:nvSpPr>
            <p:cNvPr id="8724" name="Google Shape;8724;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6"/>
          <p:cNvGrpSpPr/>
          <p:nvPr/>
        </p:nvGrpSpPr>
        <p:grpSpPr>
          <a:xfrm>
            <a:off x="5775740" y="2795686"/>
            <a:ext cx="395792" cy="451653"/>
            <a:chOff x="-17878025" y="4082625"/>
            <a:chExt cx="267825" cy="305625"/>
          </a:xfrm>
        </p:grpSpPr>
        <p:sp>
          <p:nvSpPr>
            <p:cNvPr id="8729" name="Google Shape;8729;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76"/>
          <p:cNvGrpSpPr/>
          <p:nvPr/>
        </p:nvGrpSpPr>
        <p:grpSpPr>
          <a:xfrm>
            <a:off x="2919632" y="3355015"/>
            <a:ext cx="450507" cy="423722"/>
            <a:chOff x="-16044450" y="3317850"/>
            <a:chExt cx="304850" cy="286725"/>
          </a:xfrm>
        </p:grpSpPr>
        <p:sp>
          <p:nvSpPr>
            <p:cNvPr id="8737" name="Google Shape;8737;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1" name="Google Shape;8741;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2" name="Google Shape;8742;p76"/>
          <p:cNvGrpSpPr/>
          <p:nvPr/>
        </p:nvGrpSpPr>
        <p:grpSpPr>
          <a:xfrm>
            <a:off x="8042149" y="2243724"/>
            <a:ext cx="373662" cy="449030"/>
            <a:chOff x="-16018450" y="4058400"/>
            <a:chExt cx="252850" cy="303850"/>
          </a:xfrm>
        </p:grpSpPr>
        <p:sp>
          <p:nvSpPr>
            <p:cNvPr id="8743" name="Google Shape;8743;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7" name="Google Shape;8747;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51"/>
        <p:cNvGrpSpPr/>
        <p:nvPr/>
      </p:nvGrpSpPr>
      <p:grpSpPr>
        <a:xfrm>
          <a:off x="0" y="0"/>
          <a:ext cx="0" cy="0"/>
          <a:chOff x="0" y="0"/>
          <a:chExt cx="0" cy="0"/>
        </a:xfrm>
      </p:grpSpPr>
      <p:sp>
        <p:nvSpPr>
          <p:cNvPr id="8752" name="Google Shape;8752;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53" name="Google Shape;8753;p77"/>
          <p:cNvGrpSpPr/>
          <p:nvPr/>
        </p:nvGrpSpPr>
        <p:grpSpPr>
          <a:xfrm>
            <a:off x="845901" y="1689241"/>
            <a:ext cx="442337" cy="419623"/>
            <a:chOff x="-6696925" y="3272575"/>
            <a:chExt cx="307200" cy="291425"/>
          </a:xfrm>
        </p:grpSpPr>
        <p:sp>
          <p:nvSpPr>
            <p:cNvPr id="8754" name="Google Shape;8754;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77"/>
          <p:cNvGrpSpPr/>
          <p:nvPr/>
        </p:nvGrpSpPr>
        <p:grpSpPr>
          <a:xfrm>
            <a:off x="845884" y="2204636"/>
            <a:ext cx="442373" cy="420775"/>
            <a:chOff x="-6690625" y="3631325"/>
            <a:chExt cx="307225" cy="292225"/>
          </a:xfrm>
        </p:grpSpPr>
        <p:sp>
          <p:nvSpPr>
            <p:cNvPr id="8757" name="Google Shape;8757;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77"/>
          <p:cNvGrpSpPr/>
          <p:nvPr/>
        </p:nvGrpSpPr>
        <p:grpSpPr>
          <a:xfrm>
            <a:off x="868005" y="2756972"/>
            <a:ext cx="421927" cy="419371"/>
            <a:chOff x="-6689825" y="3992050"/>
            <a:chExt cx="293025" cy="291250"/>
          </a:xfrm>
        </p:grpSpPr>
        <p:sp>
          <p:nvSpPr>
            <p:cNvPr id="8763" name="Google Shape;8763;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5" name="Google Shape;8775;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6" name="Google Shape;8776;p77"/>
          <p:cNvGrpSpPr/>
          <p:nvPr/>
        </p:nvGrpSpPr>
        <p:grpSpPr>
          <a:xfrm>
            <a:off x="3551317" y="2205192"/>
            <a:ext cx="423043" cy="419659"/>
            <a:chOff x="-4837325" y="3612425"/>
            <a:chExt cx="293800" cy="291450"/>
          </a:xfrm>
        </p:grpSpPr>
        <p:sp>
          <p:nvSpPr>
            <p:cNvPr id="8777" name="Google Shape;8777;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7"/>
          <p:cNvGrpSpPr/>
          <p:nvPr/>
        </p:nvGrpSpPr>
        <p:grpSpPr>
          <a:xfrm>
            <a:off x="3564349" y="2756826"/>
            <a:ext cx="420775" cy="419659"/>
            <a:chOff x="-4837325" y="3971575"/>
            <a:chExt cx="292225" cy="291450"/>
          </a:xfrm>
        </p:grpSpPr>
        <p:sp>
          <p:nvSpPr>
            <p:cNvPr id="8781" name="Google Shape;8781;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7"/>
          <p:cNvGrpSpPr/>
          <p:nvPr/>
        </p:nvGrpSpPr>
        <p:grpSpPr>
          <a:xfrm>
            <a:off x="6256364" y="1714185"/>
            <a:ext cx="430998" cy="369730"/>
            <a:chOff x="-3037625" y="3254850"/>
            <a:chExt cx="299325" cy="256775"/>
          </a:xfrm>
        </p:grpSpPr>
        <p:sp>
          <p:nvSpPr>
            <p:cNvPr id="8788" name="Google Shape;8788;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7"/>
          <p:cNvGrpSpPr/>
          <p:nvPr/>
        </p:nvGrpSpPr>
        <p:grpSpPr>
          <a:xfrm>
            <a:off x="6260324" y="2204615"/>
            <a:ext cx="423079" cy="420811"/>
            <a:chOff x="-3031325" y="3597450"/>
            <a:chExt cx="293825" cy="292250"/>
          </a:xfrm>
        </p:grpSpPr>
        <p:sp>
          <p:nvSpPr>
            <p:cNvPr id="8793" name="Google Shape;8793;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7"/>
          <p:cNvGrpSpPr/>
          <p:nvPr/>
        </p:nvGrpSpPr>
        <p:grpSpPr>
          <a:xfrm>
            <a:off x="6272798" y="2781214"/>
            <a:ext cx="421927" cy="370882"/>
            <a:chOff x="-3030525" y="3973150"/>
            <a:chExt cx="293025" cy="257575"/>
          </a:xfrm>
        </p:grpSpPr>
        <p:sp>
          <p:nvSpPr>
            <p:cNvPr id="8798" name="Google Shape;8798;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77"/>
          <p:cNvGrpSpPr/>
          <p:nvPr/>
        </p:nvGrpSpPr>
        <p:grpSpPr>
          <a:xfrm>
            <a:off x="1374391" y="3369426"/>
            <a:ext cx="421927" cy="297195"/>
            <a:chOff x="-1199300" y="3279250"/>
            <a:chExt cx="293025" cy="206400"/>
          </a:xfrm>
        </p:grpSpPr>
        <p:sp>
          <p:nvSpPr>
            <p:cNvPr id="8801" name="Google Shape;8801;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7"/>
          <p:cNvGrpSpPr/>
          <p:nvPr/>
        </p:nvGrpSpPr>
        <p:grpSpPr>
          <a:xfrm>
            <a:off x="1381477" y="1688773"/>
            <a:ext cx="444605" cy="420559"/>
            <a:chOff x="-6338550" y="3272950"/>
            <a:chExt cx="308775" cy="292075"/>
          </a:xfrm>
        </p:grpSpPr>
        <p:sp>
          <p:nvSpPr>
            <p:cNvPr id="8806" name="Google Shape;8806;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77"/>
          <p:cNvGrpSpPr/>
          <p:nvPr/>
        </p:nvGrpSpPr>
        <p:grpSpPr>
          <a:xfrm>
            <a:off x="1392817" y="2205194"/>
            <a:ext cx="421927" cy="419659"/>
            <a:chOff x="-6329100" y="3632100"/>
            <a:chExt cx="293025" cy="291450"/>
          </a:xfrm>
        </p:grpSpPr>
        <p:sp>
          <p:nvSpPr>
            <p:cNvPr id="8810" name="Google Shape;8810;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7"/>
          <p:cNvGrpSpPr/>
          <p:nvPr/>
        </p:nvGrpSpPr>
        <p:grpSpPr>
          <a:xfrm>
            <a:off x="1405867" y="2756828"/>
            <a:ext cx="419623" cy="419659"/>
            <a:chOff x="-6329875" y="3992050"/>
            <a:chExt cx="291425" cy="291450"/>
          </a:xfrm>
        </p:grpSpPr>
        <p:sp>
          <p:nvSpPr>
            <p:cNvPr id="8814" name="Google Shape;8814;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7"/>
          <p:cNvGrpSpPr/>
          <p:nvPr/>
        </p:nvGrpSpPr>
        <p:grpSpPr>
          <a:xfrm>
            <a:off x="4092004" y="1687530"/>
            <a:ext cx="423079" cy="423043"/>
            <a:chOff x="-4478975" y="3251700"/>
            <a:chExt cx="293825" cy="293800"/>
          </a:xfrm>
        </p:grpSpPr>
        <p:sp>
          <p:nvSpPr>
            <p:cNvPr id="8819" name="Google Shape;8819;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7"/>
          <p:cNvGrpSpPr/>
          <p:nvPr/>
        </p:nvGrpSpPr>
        <p:grpSpPr>
          <a:xfrm>
            <a:off x="4092004" y="2205192"/>
            <a:ext cx="423079" cy="419659"/>
            <a:chOff x="-4475825" y="3612425"/>
            <a:chExt cx="293825" cy="291450"/>
          </a:xfrm>
        </p:grpSpPr>
        <p:sp>
          <p:nvSpPr>
            <p:cNvPr id="8823" name="Google Shape;8823;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77"/>
          <p:cNvGrpSpPr/>
          <p:nvPr/>
        </p:nvGrpSpPr>
        <p:grpSpPr>
          <a:xfrm>
            <a:off x="4101077" y="2756844"/>
            <a:ext cx="428730" cy="419623"/>
            <a:chOff x="-4480550" y="3970800"/>
            <a:chExt cx="297750" cy="291425"/>
          </a:xfrm>
        </p:grpSpPr>
        <p:sp>
          <p:nvSpPr>
            <p:cNvPr id="8827" name="Google Shape;8827;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7"/>
          <p:cNvGrpSpPr/>
          <p:nvPr/>
        </p:nvGrpSpPr>
        <p:grpSpPr>
          <a:xfrm>
            <a:off x="6804910" y="1689221"/>
            <a:ext cx="415123" cy="419659"/>
            <a:chOff x="-2668225" y="3239075"/>
            <a:chExt cx="288300" cy="291450"/>
          </a:xfrm>
        </p:grpSpPr>
        <p:sp>
          <p:nvSpPr>
            <p:cNvPr id="8830" name="Google Shape;8830;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7"/>
          <p:cNvGrpSpPr/>
          <p:nvPr/>
        </p:nvGrpSpPr>
        <p:grpSpPr>
          <a:xfrm>
            <a:off x="6802066" y="2205191"/>
            <a:ext cx="420811" cy="419659"/>
            <a:chOff x="-2671375" y="3597450"/>
            <a:chExt cx="292250" cy="291450"/>
          </a:xfrm>
        </p:grpSpPr>
        <p:sp>
          <p:nvSpPr>
            <p:cNvPr id="8836" name="Google Shape;8836;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77"/>
          <p:cNvGrpSpPr/>
          <p:nvPr/>
        </p:nvGrpSpPr>
        <p:grpSpPr>
          <a:xfrm>
            <a:off x="6812849" y="2755691"/>
            <a:ext cx="423043" cy="421927"/>
            <a:chOff x="-2670575" y="3956600"/>
            <a:chExt cx="293800" cy="293025"/>
          </a:xfrm>
        </p:grpSpPr>
        <p:sp>
          <p:nvSpPr>
            <p:cNvPr id="8839" name="Google Shape;8839;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7"/>
          <p:cNvGrpSpPr/>
          <p:nvPr/>
        </p:nvGrpSpPr>
        <p:grpSpPr>
          <a:xfrm>
            <a:off x="3070370" y="3311947"/>
            <a:ext cx="426462" cy="418363"/>
            <a:chOff x="-1183550" y="3586525"/>
            <a:chExt cx="296175" cy="290550"/>
          </a:xfrm>
        </p:grpSpPr>
        <p:sp>
          <p:nvSpPr>
            <p:cNvPr id="8844" name="Google Shape;8844;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77"/>
          <p:cNvGrpSpPr/>
          <p:nvPr/>
        </p:nvGrpSpPr>
        <p:grpSpPr>
          <a:xfrm>
            <a:off x="1933980" y="1689799"/>
            <a:ext cx="420811" cy="418507"/>
            <a:chOff x="-5971525" y="3273750"/>
            <a:chExt cx="292250" cy="290650"/>
          </a:xfrm>
        </p:grpSpPr>
        <p:sp>
          <p:nvSpPr>
            <p:cNvPr id="8854" name="Google Shape;8854;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7"/>
          <p:cNvGrpSpPr/>
          <p:nvPr/>
        </p:nvGrpSpPr>
        <p:grpSpPr>
          <a:xfrm>
            <a:off x="1928310" y="2203826"/>
            <a:ext cx="432150" cy="422395"/>
            <a:chOff x="-5974675" y="3632100"/>
            <a:chExt cx="300125" cy="293350"/>
          </a:xfrm>
        </p:grpSpPr>
        <p:sp>
          <p:nvSpPr>
            <p:cNvPr id="8857" name="Google Shape;8857;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77"/>
          <p:cNvGrpSpPr/>
          <p:nvPr/>
        </p:nvGrpSpPr>
        <p:grpSpPr>
          <a:xfrm>
            <a:off x="1958351" y="2755694"/>
            <a:ext cx="395865" cy="421927"/>
            <a:chOff x="-5971525" y="3990475"/>
            <a:chExt cx="274925" cy="293025"/>
          </a:xfrm>
        </p:grpSpPr>
        <p:sp>
          <p:nvSpPr>
            <p:cNvPr id="8861" name="Google Shape;8861;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7"/>
          <p:cNvGrpSpPr/>
          <p:nvPr/>
        </p:nvGrpSpPr>
        <p:grpSpPr>
          <a:xfrm>
            <a:off x="4631558" y="1689798"/>
            <a:ext cx="420775" cy="418507"/>
            <a:chOff x="-4118225" y="3253275"/>
            <a:chExt cx="292225" cy="290650"/>
          </a:xfrm>
        </p:grpSpPr>
        <p:sp>
          <p:nvSpPr>
            <p:cNvPr id="8866" name="Google Shape;8866;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77"/>
          <p:cNvGrpSpPr/>
          <p:nvPr/>
        </p:nvGrpSpPr>
        <p:grpSpPr>
          <a:xfrm>
            <a:off x="4682008" y="2204922"/>
            <a:ext cx="319874" cy="420199"/>
            <a:chOff x="-4082800" y="3612425"/>
            <a:chExt cx="222150" cy="291825"/>
          </a:xfrm>
        </p:grpSpPr>
        <p:sp>
          <p:nvSpPr>
            <p:cNvPr id="8869" name="Google Shape;8869;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7"/>
          <p:cNvGrpSpPr/>
          <p:nvPr/>
        </p:nvGrpSpPr>
        <p:grpSpPr>
          <a:xfrm>
            <a:off x="4643456" y="2769876"/>
            <a:ext cx="420775" cy="393561"/>
            <a:chOff x="-4118225" y="3990475"/>
            <a:chExt cx="292225" cy="273325"/>
          </a:xfrm>
        </p:grpSpPr>
        <p:sp>
          <p:nvSpPr>
            <p:cNvPr id="8873" name="Google Shape;8873;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7"/>
          <p:cNvGrpSpPr/>
          <p:nvPr/>
        </p:nvGrpSpPr>
        <p:grpSpPr>
          <a:xfrm>
            <a:off x="7354110" y="1688087"/>
            <a:ext cx="394713" cy="421927"/>
            <a:chOff x="-2312225" y="3238300"/>
            <a:chExt cx="274125" cy="293025"/>
          </a:xfrm>
        </p:grpSpPr>
        <p:sp>
          <p:nvSpPr>
            <p:cNvPr id="8878" name="Google Shape;8878;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7"/>
          <p:cNvGrpSpPr/>
          <p:nvPr/>
        </p:nvGrpSpPr>
        <p:grpSpPr>
          <a:xfrm>
            <a:off x="7341062" y="2153586"/>
            <a:ext cx="420811" cy="522864"/>
            <a:chOff x="-2310650" y="3525775"/>
            <a:chExt cx="292250" cy="363125"/>
          </a:xfrm>
        </p:grpSpPr>
        <p:sp>
          <p:nvSpPr>
            <p:cNvPr id="8881" name="Google Shape;8881;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7"/>
          <p:cNvGrpSpPr/>
          <p:nvPr/>
        </p:nvGrpSpPr>
        <p:grpSpPr>
          <a:xfrm>
            <a:off x="7351827" y="2756825"/>
            <a:ext cx="423079" cy="419659"/>
            <a:chOff x="-2310650" y="3958175"/>
            <a:chExt cx="293825" cy="291450"/>
          </a:xfrm>
        </p:grpSpPr>
        <p:sp>
          <p:nvSpPr>
            <p:cNvPr id="8886" name="Google Shape;8886;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77"/>
          <p:cNvGrpSpPr/>
          <p:nvPr/>
        </p:nvGrpSpPr>
        <p:grpSpPr>
          <a:xfrm>
            <a:off x="4718688" y="3308459"/>
            <a:ext cx="424159" cy="419659"/>
            <a:chOff x="-1182750" y="3962900"/>
            <a:chExt cx="294575" cy="291450"/>
          </a:xfrm>
        </p:grpSpPr>
        <p:sp>
          <p:nvSpPr>
            <p:cNvPr id="8889" name="Google Shape;8889;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77"/>
          <p:cNvGrpSpPr/>
          <p:nvPr/>
        </p:nvGrpSpPr>
        <p:grpSpPr>
          <a:xfrm>
            <a:off x="2471824" y="1689223"/>
            <a:ext cx="424195" cy="419659"/>
            <a:chOff x="-5611575" y="3272950"/>
            <a:chExt cx="294600" cy="291450"/>
          </a:xfrm>
        </p:grpSpPr>
        <p:sp>
          <p:nvSpPr>
            <p:cNvPr id="8897" name="Google Shape;8897;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7"/>
          <p:cNvGrpSpPr/>
          <p:nvPr/>
        </p:nvGrpSpPr>
        <p:grpSpPr>
          <a:xfrm>
            <a:off x="2471824" y="2205770"/>
            <a:ext cx="424195" cy="418507"/>
            <a:chOff x="-5613150" y="3632900"/>
            <a:chExt cx="294600" cy="290650"/>
          </a:xfrm>
        </p:grpSpPr>
        <p:sp>
          <p:nvSpPr>
            <p:cNvPr id="8903" name="Google Shape;8903;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77"/>
          <p:cNvGrpSpPr/>
          <p:nvPr/>
        </p:nvGrpSpPr>
        <p:grpSpPr>
          <a:xfrm>
            <a:off x="2483722" y="2756270"/>
            <a:ext cx="424195" cy="420775"/>
            <a:chOff x="-5613150" y="3991275"/>
            <a:chExt cx="294600" cy="292225"/>
          </a:xfrm>
        </p:grpSpPr>
        <p:sp>
          <p:nvSpPr>
            <p:cNvPr id="8906" name="Google Shape;8906;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7"/>
          <p:cNvGrpSpPr/>
          <p:nvPr/>
        </p:nvGrpSpPr>
        <p:grpSpPr>
          <a:xfrm>
            <a:off x="5155210" y="1689438"/>
            <a:ext cx="434634" cy="419227"/>
            <a:chOff x="-3768700" y="3253275"/>
            <a:chExt cx="301850" cy="291150"/>
          </a:xfrm>
        </p:grpSpPr>
        <p:sp>
          <p:nvSpPr>
            <p:cNvPr id="8916" name="Google Shape;8916;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77"/>
          <p:cNvGrpSpPr/>
          <p:nvPr/>
        </p:nvGrpSpPr>
        <p:grpSpPr>
          <a:xfrm>
            <a:off x="5159293" y="2217090"/>
            <a:ext cx="426462" cy="395865"/>
            <a:chOff x="-3808700" y="3628950"/>
            <a:chExt cx="296175" cy="274925"/>
          </a:xfrm>
        </p:grpSpPr>
        <p:sp>
          <p:nvSpPr>
            <p:cNvPr id="8920" name="Google Shape;8920;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7"/>
          <p:cNvGrpSpPr/>
          <p:nvPr/>
        </p:nvGrpSpPr>
        <p:grpSpPr>
          <a:xfrm>
            <a:off x="5224504" y="2756412"/>
            <a:ext cx="419443" cy="420487"/>
            <a:chOff x="-3771675" y="3971775"/>
            <a:chExt cx="291300" cy="292025"/>
          </a:xfrm>
        </p:grpSpPr>
        <p:sp>
          <p:nvSpPr>
            <p:cNvPr id="8924" name="Google Shape;8924;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7"/>
          <p:cNvGrpSpPr/>
          <p:nvPr/>
        </p:nvGrpSpPr>
        <p:grpSpPr>
          <a:xfrm>
            <a:off x="7885948" y="1716461"/>
            <a:ext cx="420271" cy="320774"/>
            <a:chOff x="-1951475" y="3273100"/>
            <a:chExt cx="291875" cy="222775"/>
          </a:xfrm>
        </p:grpSpPr>
        <p:sp>
          <p:nvSpPr>
            <p:cNvPr id="8930" name="Google Shape;8930;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7"/>
          <p:cNvGrpSpPr/>
          <p:nvPr/>
        </p:nvGrpSpPr>
        <p:grpSpPr>
          <a:xfrm>
            <a:off x="7883429" y="2205191"/>
            <a:ext cx="425310" cy="419659"/>
            <a:chOff x="-1951475" y="3597450"/>
            <a:chExt cx="295375" cy="291450"/>
          </a:xfrm>
        </p:grpSpPr>
        <p:sp>
          <p:nvSpPr>
            <p:cNvPr id="8934" name="Google Shape;8934;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77"/>
          <p:cNvGrpSpPr/>
          <p:nvPr/>
        </p:nvGrpSpPr>
        <p:grpSpPr>
          <a:xfrm>
            <a:off x="7885680" y="2756825"/>
            <a:ext cx="444605" cy="419659"/>
            <a:chOff x="-1960150" y="3956600"/>
            <a:chExt cx="308775" cy="291450"/>
          </a:xfrm>
        </p:grpSpPr>
        <p:sp>
          <p:nvSpPr>
            <p:cNvPr id="8939" name="Google Shape;8939;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77"/>
          <p:cNvGrpSpPr/>
          <p:nvPr/>
        </p:nvGrpSpPr>
        <p:grpSpPr>
          <a:xfrm>
            <a:off x="1939718" y="3307636"/>
            <a:ext cx="420775" cy="420775"/>
            <a:chOff x="-804700" y="3226500"/>
            <a:chExt cx="292225" cy="292225"/>
          </a:xfrm>
        </p:grpSpPr>
        <p:sp>
          <p:nvSpPr>
            <p:cNvPr id="8942" name="Google Shape;8942;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7"/>
          <p:cNvGrpSpPr/>
          <p:nvPr/>
        </p:nvGrpSpPr>
        <p:grpSpPr>
          <a:xfrm>
            <a:off x="3019809" y="1688647"/>
            <a:ext cx="420775" cy="420811"/>
            <a:chOff x="-5251625" y="3272950"/>
            <a:chExt cx="292225" cy="292250"/>
          </a:xfrm>
        </p:grpSpPr>
        <p:sp>
          <p:nvSpPr>
            <p:cNvPr id="8950" name="Google Shape;8950;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77"/>
          <p:cNvGrpSpPr/>
          <p:nvPr/>
        </p:nvGrpSpPr>
        <p:grpSpPr>
          <a:xfrm>
            <a:off x="3016407" y="2204348"/>
            <a:ext cx="427578" cy="421351"/>
            <a:chOff x="-5254775" y="3631325"/>
            <a:chExt cx="296950" cy="292625"/>
          </a:xfrm>
        </p:grpSpPr>
        <p:sp>
          <p:nvSpPr>
            <p:cNvPr id="8954" name="Google Shape;8954;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7"/>
          <p:cNvGrpSpPr/>
          <p:nvPr/>
        </p:nvGrpSpPr>
        <p:grpSpPr>
          <a:xfrm>
            <a:off x="3032265" y="2756270"/>
            <a:ext cx="419659" cy="420775"/>
            <a:chOff x="-5251625" y="3991275"/>
            <a:chExt cx="291450" cy="292225"/>
          </a:xfrm>
        </p:grpSpPr>
        <p:sp>
          <p:nvSpPr>
            <p:cNvPr id="8962" name="Google Shape;8962;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7"/>
          <p:cNvGrpSpPr/>
          <p:nvPr/>
        </p:nvGrpSpPr>
        <p:grpSpPr>
          <a:xfrm>
            <a:off x="5772848" y="1689240"/>
            <a:ext cx="319874" cy="419623"/>
            <a:chOff x="-3365275" y="3253275"/>
            <a:chExt cx="222150" cy="291425"/>
          </a:xfrm>
        </p:grpSpPr>
        <p:sp>
          <p:nvSpPr>
            <p:cNvPr id="8968" name="Google Shape;8968;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7"/>
          <p:cNvGrpSpPr/>
          <p:nvPr/>
        </p:nvGrpSpPr>
        <p:grpSpPr>
          <a:xfrm>
            <a:off x="5746786" y="2204058"/>
            <a:ext cx="371998" cy="421927"/>
            <a:chOff x="-3383375" y="3611625"/>
            <a:chExt cx="258350" cy="293025"/>
          </a:xfrm>
        </p:grpSpPr>
        <p:sp>
          <p:nvSpPr>
            <p:cNvPr id="8971" name="Google Shape;8971;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7"/>
          <p:cNvGrpSpPr/>
          <p:nvPr/>
        </p:nvGrpSpPr>
        <p:grpSpPr>
          <a:xfrm>
            <a:off x="5809135" y="2756826"/>
            <a:ext cx="271097" cy="419659"/>
            <a:chOff x="-3347950" y="3971575"/>
            <a:chExt cx="188275" cy="291450"/>
          </a:xfrm>
        </p:grpSpPr>
        <p:sp>
          <p:nvSpPr>
            <p:cNvPr id="8974" name="Google Shape;8974;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7"/>
          <p:cNvGrpSpPr/>
          <p:nvPr/>
        </p:nvGrpSpPr>
        <p:grpSpPr>
          <a:xfrm>
            <a:off x="858994" y="3307061"/>
            <a:ext cx="371998" cy="421927"/>
            <a:chOff x="-1575775" y="3238300"/>
            <a:chExt cx="258350" cy="293025"/>
          </a:xfrm>
        </p:grpSpPr>
        <p:sp>
          <p:nvSpPr>
            <p:cNvPr id="8978" name="Google Shape;8978;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77"/>
          <p:cNvGrpSpPr/>
          <p:nvPr/>
        </p:nvGrpSpPr>
        <p:grpSpPr>
          <a:xfrm>
            <a:off x="2503892" y="3309051"/>
            <a:ext cx="423079" cy="424159"/>
            <a:chOff x="-1591550" y="3597475"/>
            <a:chExt cx="293825" cy="294575"/>
          </a:xfrm>
        </p:grpSpPr>
        <p:sp>
          <p:nvSpPr>
            <p:cNvPr id="8984" name="Google Shape;8984;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77"/>
          <p:cNvGrpSpPr/>
          <p:nvPr/>
        </p:nvGrpSpPr>
        <p:grpSpPr>
          <a:xfrm>
            <a:off x="4153362" y="3318663"/>
            <a:ext cx="421927" cy="399248"/>
            <a:chOff x="-1592325" y="3957400"/>
            <a:chExt cx="293025" cy="277275"/>
          </a:xfrm>
        </p:grpSpPr>
        <p:sp>
          <p:nvSpPr>
            <p:cNvPr id="8988" name="Google Shape;8988;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77"/>
          <p:cNvGrpSpPr/>
          <p:nvPr/>
        </p:nvGrpSpPr>
        <p:grpSpPr>
          <a:xfrm>
            <a:off x="3640232" y="3310744"/>
            <a:ext cx="369730" cy="420775"/>
            <a:chOff x="-778700" y="3612425"/>
            <a:chExt cx="256775" cy="292225"/>
          </a:xfrm>
        </p:grpSpPr>
        <p:sp>
          <p:nvSpPr>
            <p:cNvPr id="8993" name="Google Shape;8993;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7"/>
          <p:cNvGrpSpPr/>
          <p:nvPr/>
        </p:nvGrpSpPr>
        <p:grpSpPr>
          <a:xfrm>
            <a:off x="6111733" y="3828305"/>
            <a:ext cx="340731" cy="387641"/>
            <a:chOff x="7728464" y="1561258"/>
            <a:chExt cx="349719" cy="397866"/>
          </a:xfrm>
        </p:grpSpPr>
        <p:sp>
          <p:nvSpPr>
            <p:cNvPr id="9000" name="Google Shape;9000;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77"/>
          <p:cNvGrpSpPr/>
          <p:nvPr/>
        </p:nvGrpSpPr>
        <p:grpSpPr>
          <a:xfrm>
            <a:off x="4034702" y="3828305"/>
            <a:ext cx="387681" cy="387641"/>
            <a:chOff x="5611350" y="1561258"/>
            <a:chExt cx="397907" cy="397866"/>
          </a:xfrm>
        </p:grpSpPr>
        <p:sp>
          <p:nvSpPr>
            <p:cNvPr id="9003" name="Google Shape;9003;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7"/>
          <p:cNvGrpSpPr/>
          <p:nvPr/>
        </p:nvGrpSpPr>
        <p:grpSpPr>
          <a:xfrm>
            <a:off x="4553987" y="3925571"/>
            <a:ext cx="387610" cy="193109"/>
            <a:chOff x="6140660" y="1661097"/>
            <a:chExt cx="397835" cy="198202"/>
          </a:xfrm>
        </p:grpSpPr>
        <p:sp>
          <p:nvSpPr>
            <p:cNvPr id="9008" name="Google Shape;9008;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77"/>
          <p:cNvGrpSpPr/>
          <p:nvPr/>
        </p:nvGrpSpPr>
        <p:grpSpPr>
          <a:xfrm>
            <a:off x="5073202" y="3828305"/>
            <a:ext cx="387681" cy="387641"/>
            <a:chOff x="6669907" y="1561258"/>
            <a:chExt cx="397907" cy="397866"/>
          </a:xfrm>
        </p:grpSpPr>
        <p:sp>
          <p:nvSpPr>
            <p:cNvPr id="9013" name="Google Shape;9013;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77"/>
          <p:cNvGrpSpPr/>
          <p:nvPr/>
        </p:nvGrpSpPr>
        <p:grpSpPr>
          <a:xfrm>
            <a:off x="5592488" y="3828305"/>
            <a:ext cx="387641" cy="387641"/>
            <a:chOff x="7199196" y="1561258"/>
            <a:chExt cx="397866" cy="397866"/>
          </a:xfrm>
        </p:grpSpPr>
        <p:sp>
          <p:nvSpPr>
            <p:cNvPr id="9019" name="Google Shape;9019;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7"/>
          <p:cNvGrpSpPr/>
          <p:nvPr/>
        </p:nvGrpSpPr>
        <p:grpSpPr>
          <a:xfrm>
            <a:off x="1958433" y="3885842"/>
            <a:ext cx="387681" cy="272572"/>
            <a:chOff x="3386036" y="1746339"/>
            <a:chExt cx="397907" cy="279762"/>
          </a:xfrm>
        </p:grpSpPr>
        <p:sp>
          <p:nvSpPr>
            <p:cNvPr id="9023" name="Google Shape;9023;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77"/>
          <p:cNvGrpSpPr/>
          <p:nvPr/>
        </p:nvGrpSpPr>
        <p:grpSpPr>
          <a:xfrm>
            <a:off x="2996130" y="3828288"/>
            <a:ext cx="387681" cy="387681"/>
            <a:chOff x="4417380" y="1687279"/>
            <a:chExt cx="397907" cy="397907"/>
          </a:xfrm>
        </p:grpSpPr>
        <p:sp>
          <p:nvSpPr>
            <p:cNvPr id="9026" name="Google Shape;9026;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7"/>
          <p:cNvGrpSpPr/>
          <p:nvPr/>
        </p:nvGrpSpPr>
        <p:grpSpPr>
          <a:xfrm>
            <a:off x="7942611" y="3308537"/>
            <a:ext cx="387661" cy="387661"/>
            <a:chOff x="2869999" y="1687279"/>
            <a:chExt cx="397887" cy="397887"/>
          </a:xfrm>
        </p:grpSpPr>
        <p:sp>
          <p:nvSpPr>
            <p:cNvPr id="9029" name="Google Shape;9029;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77"/>
          <p:cNvGrpSpPr/>
          <p:nvPr/>
        </p:nvGrpSpPr>
        <p:grpSpPr>
          <a:xfrm>
            <a:off x="2477718" y="3828664"/>
            <a:ext cx="386807" cy="386929"/>
            <a:chOff x="3902887" y="1687655"/>
            <a:chExt cx="397010" cy="397135"/>
          </a:xfrm>
        </p:grpSpPr>
        <p:sp>
          <p:nvSpPr>
            <p:cNvPr id="9032" name="Google Shape;9032;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7"/>
          <p:cNvGrpSpPr/>
          <p:nvPr/>
        </p:nvGrpSpPr>
        <p:grpSpPr>
          <a:xfrm>
            <a:off x="3515416" y="3828288"/>
            <a:ext cx="387681" cy="387681"/>
            <a:chOff x="4933458" y="1687279"/>
            <a:chExt cx="397907" cy="397907"/>
          </a:xfrm>
        </p:grpSpPr>
        <p:sp>
          <p:nvSpPr>
            <p:cNvPr id="9035" name="Google Shape;9035;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77"/>
          <p:cNvGrpSpPr/>
          <p:nvPr/>
        </p:nvGrpSpPr>
        <p:grpSpPr>
          <a:xfrm>
            <a:off x="6348367" y="3308537"/>
            <a:ext cx="387661" cy="387661"/>
            <a:chOff x="1379798" y="1723250"/>
            <a:chExt cx="397887" cy="397887"/>
          </a:xfrm>
        </p:grpSpPr>
        <p:sp>
          <p:nvSpPr>
            <p:cNvPr id="9038" name="Google Shape;9038;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77"/>
          <p:cNvGrpSpPr/>
          <p:nvPr/>
        </p:nvGrpSpPr>
        <p:grpSpPr>
          <a:xfrm>
            <a:off x="5286246" y="3308537"/>
            <a:ext cx="387681" cy="387661"/>
            <a:chOff x="266768" y="1721375"/>
            <a:chExt cx="397907" cy="397887"/>
          </a:xfrm>
        </p:grpSpPr>
        <p:sp>
          <p:nvSpPr>
            <p:cNvPr id="9043" name="Google Shape;9043;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77"/>
          <p:cNvGrpSpPr/>
          <p:nvPr/>
        </p:nvGrpSpPr>
        <p:grpSpPr>
          <a:xfrm>
            <a:off x="5817327" y="3308537"/>
            <a:ext cx="387641" cy="387661"/>
            <a:chOff x="864491" y="1723250"/>
            <a:chExt cx="397866" cy="397887"/>
          </a:xfrm>
        </p:grpSpPr>
        <p:sp>
          <p:nvSpPr>
            <p:cNvPr id="9046" name="Google Shape;9046;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7"/>
          <p:cNvGrpSpPr/>
          <p:nvPr/>
        </p:nvGrpSpPr>
        <p:grpSpPr>
          <a:xfrm>
            <a:off x="7411672" y="3308924"/>
            <a:ext cx="387539" cy="386888"/>
            <a:chOff x="2408992" y="1722875"/>
            <a:chExt cx="397761" cy="397093"/>
          </a:xfrm>
        </p:grpSpPr>
        <p:sp>
          <p:nvSpPr>
            <p:cNvPr id="9051" name="Google Shape;9051;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56"/>
        <p:cNvGrpSpPr/>
        <p:nvPr/>
      </p:nvGrpSpPr>
      <p:grpSpPr>
        <a:xfrm>
          <a:off x="0" y="0"/>
          <a:ext cx="0" cy="0"/>
          <a:chOff x="0" y="0"/>
          <a:chExt cx="0" cy="0"/>
        </a:xfrm>
      </p:grpSpPr>
      <p:pic>
        <p:nvPicPr>
          <p:cNvPr id="9057" name="Google Shape;9057;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38"/>
          <p:cNvSpPr txBox="1">
            <a:spLocks noGrp="1"/>
          </p:cNvSpPr>
          <p:nvPr>
            <p:ph type="title" idx="2"/>
          </p:nvPr>
        </p:nvSpPr>
        <p:spPr>
          <a:xfrm>
            <a:off x="1474488" y="3357725"/>
            <a:ext cx="61950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689" name="Google Shape;689;p38"/>
          <p:cNvSpPr txBox="1">
            <a:spLocks noGrp="1"/>
          </p:cNvSpPr>
          <p:nvPr>
            <p:ph type="title"/>
          </p:nvPr>
        </p:nvSpPr>
        <p:spPr>
          <a:xfrm>
            <a:off x="1474488" y="1764600"/>
            <a:ext cx="6195000" cy="13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9"/>
          <p:cNvSpPr txBox="1">
            <a:spLocks noGrp="1"/>
          </p:cNvSpPr>
          <p:nvPr>
            <p:ph type="title"/>
          </p:nvPr>
        </p:nvSpPr>
        <p:spPr>
          <a:xfrm>
            <a:off x="713225" y="539500"/>
            <a:ext cx="7717800" cy="7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STUDY OBJECTIVES</a:t>
            </a:r>
            <a:endParaRPr/>
          </a:p>
        </p:txBody>
      </p:sp>
      <p:sp>
        <p:nvSpPr>
          <p:cNvPr id="695" name="Google Shape;695;p39"/>
          <p:cNvSpPr txBox="1">
            <a:spLocks noGrp="1"/>
          </p:cNvSpPr>
          <p:nvPr>
            <p:ph type="title" idx="2"/>
          </p:nvPr>
        </p:nvSpPr>
        <p:spPr>
          <a:xfrm>
            <a:off x="703963" y="2713550"/>
            <a:ext cx="25725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96" name="Google Shape;696;p39"/>
          <p:cNvSpPr txBox="1">
            <a:spLocks noGrp="1"/>
          </p:cNvSpPr>
          <p:nvPr>
            <p:ph type="title" idx="3"/>
          </p:nvPr>
        </p:nvSpPr>
        <p:spPr>
          <a:xfrm>
            <a:off x="3294763" y="2713550"/>
            <a:ext cx="25545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97" name="Google Shape;697;p39"/>
          <p:cNvSpPr txBox="1">
            <a:spLocks noGrp="1"/>
          </p:cNvSpPr>
          <p:nvPr>
            <p:ph type="title" idx="4"/>
          </p:nvPr>
        </p:nvSpPr>
        <p:spPr>
          <a:xfrm>
            <a:off x="5867563" y="2713550"/>
            <a:ext cx="25725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98" name="Google Shape;698;p39"/>
          <p:cNvSpPr txBox="1">
            <a:spLocks noGrp="1"/>
          </p:cNvSpPr>
          <p:nvPr>
            <p:ph type="subTitle" idx="1"/>
          </p:nvPr>
        </p:nvSpPr>
        <p:spPr>
          <a:xfrm>
            <a:off x="702938" y="3210600"/>
            <a:ext cx="25725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a:t>
            </a:r>
            <a:endParaRPr/>
          </a:p>
        </p:txBody>
      </p:sp>
      <p:sp>
        <p:nvSpPr>
          <p:cNvPr id="699" name="Google Shape;699;p39"/>
          <p:cNvSpPr txBox="1">
            <a:spLocks noGrp="1"/>
          </p:cNvSpPr>
          <p:nvPr>
            <p:ph type="subTitle" idx="5"/>
          </p:nvPr>
        </p:nvSpPr>
        <p:spPr>
          <a:xfrm>
            <a:off x="3277488" y="3210600"/>
            <a:ext cx="25725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is the second planet from the Sun</a:t>
            </a:r>
            <a:endParaRPr/>
          </a:p>
        </p:txBody>
      </p:sp>
      <p:sp>
        <p:nvSpPr>
          <p:cNvPr id="700" name="Google Shape;700;p39"/>
          <p:cNvSpPr txBox="1">
            <a:spLocks noGrp="1"/>
          </p:cNvSpPr>
          <p:nvPr>
            <p:ph type="subTitle" idx="6"/>
          </p:nvPr>
        </p:nvSpPr>
        <p:spPr>
          <a:xfrm>
            <a:off x="5868563" y="3210600"/>
            <a:ext cx="25725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actually a cold place</a:t>
            </a:r>
            <a:endParaRPr/>
          </a:p>
        </p:txBody>
      </p:sp>
      <p:sp>
        <p:nvSpPr>
          <p:cNvPr id="701" name="Google Shape;701;p39"/>
          <p:cNvSpPr/>
          <p:nvPr/>
        </p:nvSpPr>
        <p:spPr>
          <a:xfrm>
            <a:off x="1645963" y="1932025"/>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4227763" y="1932025"/>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6809563" y="1932025"/>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39"/>
          <p:cNvGrpSpPr/>
          <p:nvPr/>
        </p:nvGrpSpPr>
        <p:grpSpPr>
          <a:xfrm>
            <a:off x="6968482" y="2067740"/>
            <a:ext cx="370645" cy="368042"/>
            <a:chOff x="-63250675" y="3744075"/>
            <a:chExt cx="320350" cy="318100"/>
          </a:xfrm>
        </p:grpSpPr>
        <p:sp>
          <p:nvSpPr>
            <p:cNvPr id="705" name="Google Shape;705;p3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39"/>
          <p:cNvGrpSpPr/>
          <p:nvPr/>
        </p:nvGrpSpPr>
        <p:grpSpPr>
          <a:xfrm>
            <a:off x="1807356" y="2068587"/>
            <a:ext cx="368186" cy="366364"/>
            <a:chOff x="-62151950" y="4111775"/>
            <a:chExt cx="318225" cy="316650"/>
          </a:xfrm>
        </p:grpSpPr>
        <p:sp>
          <p:nvSpPr>
            <p:cNvPr id="709" name="Google Shape;709;p3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39"/>
          <p:cNvSpPr/>
          <p:nvPr/>
        </p:nvSpPr>
        <p:spPr>
          <a:xfrm>
            <a:off x="4387915" y="2108230"/>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0"/>
          <p:cNvSpPr/>
          <p:nvPr/>
        </p:nvSpPr>
        <p:spPr>
          <a:xfrm>
            <a:off x="4878375" y="3253263"/>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4878375" y="1805863"/>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839775" y="3253263"/>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39775" y="1805863"/>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txBox="1">
            <a:spLocks noGrp="1"/>
          </p:cNvSpPr>
          <p:nvPr>
            <p:ph type="title"/>
          </p:nvPr>
        </p:nvSpPr>
        <p:spPr>
          <a:xfrm>
            <a:off x="713225" y="539500"/>
            <a:ext cx="7717800" cy="6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LITERATURE REVIEW</a:t>
            </a:r>
            <a:endParaRPr/>
          </a:p>
        </p:txBody>
      </p:sp>
      <p:sp>
        <p:nvSpPr>
          <p:cNvPr id="723" name="Google Shape;723;p40"/>
          <p:cNvSpPr txBox="1">
            <a:spLocks noGrp="1"/>
          </p:cNvSpPr>
          <p:nvPr>
            <p:ph type="body" idx="1"/>
          </p:nvPr>
        </p:nvSpPr>
        <p:spPr>
          <a:xfrm>
            <a:off x="1538925" y="2137100"/>
            <a:ext cx="2726700" cy="73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a:t>
            </a:r>
            <a:endParaRPr/>
          </a:p>
        </p:txBody>
      </p:sp>
      <p:sp>
        <p:nvSpPr>
          <p:cNvPr id="724" name="Google Shape;724;p40"/>
          <p:cNvSpPr txBox="1">
            <a:spLocks noGrp="1"/>
          </p:cNvSpPr>
          <p:nvPr>
            <p:ph type="title" idx="2"/>
          </p:nvPr>
        </p:nvSpPr>
        <p:spPr>
          <a:xfrm>
            <a:off x="1538925" y="1644125"/>
            <a:ext cx="27267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725" name="Google Shape;725;p40"/>
          <p:cNvSpPr txBox="1">
            <a:spLocks noGrp="1"/>
          </p:cNvSpPr>
          <p:nvPr>
            <p:ph type="body" idx="3"/>
          </p:nvPr>
        </p:nvSpPr>
        <p:spPr>
          <a:xfrm>
            <a:off x="1538925" y="3584900"/>
            <a:ext cx="2726700" cy="6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 full of iron oxide dust</a:t>
            </a:r>
            <a:endParaRPr/>
          </a:p>
        </p:txBody>
      </p:sp>
      <p:sp>
        <p:nvSpPr>
          <p:cNvPr id="726" name="Google Shape;726;p40"/>
          <p:cNvSpPr txBox="1">
            <a:spLocks noGrp="1"/>
          </p:cNvSpPr>
          <p:nvPr>
            <p:ph type="title" idx="4"/>
          </p:nvPr>
        </p:nvSpPr>
        <p:spPr>
          <a:xfrm>
            <a:off x="1538925" y="3091925"/>
            <a:ext cx="27267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727" name="Google Shape;727;p40"/>
          <p:cNvSpPr txBox="1">
            <a:spLocks noGrp="1"/>
          </p:cNvSpPr>
          <p:nvPr>
            <p:ph type="body" idx="5"/>
          </p:nvPr>
        </p:nvSpPr>
        <p:spPr>
          <a:xfrm>
            <a:off x="5577525" y="2137100"/>
            <a:ext cx="2726700" cy="73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 is a gas giant and has several rings</a:t>
            </a:r>
            <a:endParaRPr/>
          </a:p>
        </p:txBody>
      </p:sp>
      <p:sp>
        <p:nvSpPr>
          <p:cNvPr id="728" name="Google Shape;728;p40"/>
          <p:cNvSpPr txBox="1">
            <a:spLocks noGrp="1"/>
          </p:cNvSpPr>
          <p:nvPr>
            <p:ph type="title" idx="6"/>
          </p:nvPr>
        </p:nvSpPr>
        <p:spPr>
          <a:xfrm>
            <a:off x="5577525" y="1644125"/>
            <a:ext cx="27267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THEORY 3</a:t>
            </a:r>
            <a:endParaRPr/>
          </a:p>
        </p:txBody>
      </p:sp>
      <p:sp>
        <p:nvSpPr>
          <p:cNvPr id="729" name="Google Shape;729;p40"/>
          <p:cNvSpPr txBox="1">
            <a:spLocks noGrp="1"/>
          </p:cNvSpPr>
          <p:nvPr>
            <p:ph type="body" idx="7"/>
          </p:nvPr>
        </p:nvSpPr>
        <p:spPr>
          <a:xfrm>
            <a:off x="5577525" y="3584900"/>
            <a:ext cx="2726700" cy="6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is the second planet from the Sun</a:t>
            </a:r>
            <a:endParaRPr/>
          </a:p>
        </p:txBody>
      </p:sp>
      <p:sp>
        <p:nvSpPr>
          <p:cNvPr id="730" name="Google Shape;730;p40"/>
          <p:cNvSpPr txBox="1">
            <a:spLocks noGrp="1"/>
          </p:cNvSpPr>
          <p:nvPr>
            <p:ph type="title" idx="8"/>
          </p:nvPr>
        </p:nvSpPr>
        <p:spPr>
          <a:xfrm>
            <a:off x="5577525" y="3091925"/>
            <a:ext cx="27267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THEORY 4</a:t>
            </a:r>
            <a:endParaRPr/>
          </a:p>
        </p:txBody>
      </p:sp>
      <p:sp>
        <p:nvSpPr>
          <p:cNvPr id="731" name="Google Shape;731;p40"/>
          <p:cNvSpPr/>
          <p:nvPr/>
        </p:nvSpPr>
        <p:spPr>
          <a:xfrm>
            <a:off x="4173575" y="4744938"/>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0"/>
          <p:cNvGrpSpPr/>
          <p:nvPr/>
        </p:nvGrpSpPr>
        <p:grpSpPr>
          <a:xfrm>
            <a:off x="1005931" y="3395645"/>
            <a:ext cx="356196" cy="354670"/>
            <a:chOff x="-13946200" y="3647075"/>
            <a:chExt cx="353650" cy="352100"/>
          </a:xfrm>
        </p:grpSpPr>
        <p:sp>
          <p:nvSpPr>
            <p:cNvPr id="733" name="Google Shape;733;p4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0"/>
          <p:cNvGrpSpPr/>
          <p:nvPr/>
        </p:nvGrpSpPr>
        <p:grpSpPr>
          <a:xfrm>
            <a:off x="5043261" y="3395164"/>
            <a:ext cx="355416" cy="355652"/>
            <a:chOff x="-10391650" y="3180600"/>
            <a:chExt cx="352875" cy="353075"/>
          </a:xfrm>
        </p:grpSpPr>
        <p:sp>
          <p:nvSpPr>
            <p:cNvPr id="740" name="Google Shape;740;p4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0"/>
          <p:cNvGrpSpPr/>
          <p:nvPr/>
        </p:nvGrpSpPr>
        <p:grpSpPr>
          <a:xfrm>
            <a:off x="5043647" y="1948637"/>
            <a:ext cx="354635" cy="353890"/>
            <a:chOff x="-10390875" y="3616350"/>
            <a:chExt cx="352100" cy="351325"/>
          </a:xfrm>
        </p:grpSpPr>
        <p:sp>
          <p:nvSpPr>
            <p:cNvPr id="747" name="Google Shape;747;p4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0"/>
          <p:cNvGrpSpPr/>
          <p:nvPr/>
        </p:nvGrpSpPr>
        <p:grpSpPr>
          <a:xfrm>
            <a:off x="1005520" y="1947852"/>
            <a:ext cx="357002" cy="355451"/>
            <a:chOff x="-9958475" y="3180025"/>
            <a:chExt cx="354450" cy="352875"/>
          </a:xfrm>
        </p:grpSpPr>
        <p:sp>
          <p:nvSpPr>
            <p:cNvPr id="751" name="Google Shape;751;p4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1"/>
          <p:cNvSpPr txBox="1">
            <a:spLocks noGrp="1"/>
          </p:cNvSpPr>
          <p:nvPr>
            <p:ph type="title"/>
          </p:nvPr>
        </p:nvSpPr>
        <p:spPr>
          <a:xfrm>
            <a:off x="713225" y="539500"/>
            <a:ext cx="7717800" cy="6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pSp>
        <p:nvGrpSpPr>
          <p:cNvPr id="759" name="Google Shape;759;p41"/>
          <p:cNvGrpSpPr/>
          <p:nvPr/>
        </p:nvGrpSpPr>
        <p:grpSpPr>
          <a:xfrm>
            <a:off x="720000" y="1393550"/>
            <a:ext cx="7704025" cy="3209950"/>
            <a:chOff x="720000" y="1393550"/>
            <a:chExt cx="7704025" cy="3209950"/>
          </a:xfrm>
        </p:grpSpPr>
        <p:sp>
          <p:nvSpPr>
            <p:cNvPr id="760" name="Google Shape;760;p41"/>
            <p:cNvSpPr txBox="1"/>
            <p:nvPr/>
          </p:nvSpPr>
          <p:spPr>
            <a:xfrm>
              <a:off x="2096975"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2300">
                  <a:solidFill>
                    <a:schemeClr val="accent1"/>
                  </a:solidFill>
                  <a:latin typeface="Bebas Neue"/>
                  <a:ea typeface="Bebas Neue"/>
                  <a:cs typeface="Bebas Neue"/>
                  <a:sym typeface="Bebas Neue"/>
                </a:rPr>
                <a:t>PHASE 1</a:t>
              </a:r>
              <a:endParaRPr sz="2300">
                <a:solidFill>
                  <a:schemeClr val="accent1"/>
                </a:solidFill>
                <a:latin typeface="Bebas Neue"/>
                <a:ea typeface="Bebas Neue"/>
                <a:cs typeface="Bebas Neue"/>
                <a:sym typeface="Bebas Neue"/>
              </a:endParaRPr>
            </a:p>
          </p:txBody>
        </p:sp>
        <p:sp>
          <p:nvSpPr>
            <p:cNvPr id="761" name="Google Shape;761;p41"/>
            <p:cNvSpPr txBox="1"/>
            <p:nvPr/>
          </p:nvSpPr>
          <p:spPr>
            <a:xfrm>
              <a:off x="3174363"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1900">
                  <a:solidFill>
                    <a:srgbClr val="FFFFFF"/>
                  </a:solidFill>
                  <a:latin typeface="Bebas Neue"/>
                  <a:ea typeface="Bebas Neue"/>
                  <a:cs typeface="Bebas Neue"/>
                  <a:sym typeface="Bebas Neue"/>
                </a:rPr>
                <a:t>Task 1</a:t>
              </a:r>
              <a:endParaRPr sz="1900">
                <a:solidFill>
                  <a:srgbClr val="FFFFFF"/>
                </a:solidFill>
                <a:latin typeface="Oswald"/>
                <a:ea typeface="Oswald"/>
                <a:cs typeface="Oswald"/>
                <a:sym typeface="Oswald"/>
              </a:endParaRPr>
            </a:p>
          </p:txBody>
        </p:sp>
        <p:sp>
          <p:nvSpPr>
            <p:cNvPr id="762" name="Google Shape;762;p41"/>
            <p:cNvSpPr txBox="1"/>
            <p:nvPr/>
          </p:nvSpPr>
          <p:spPr>
            <a:xfrm>
              <a:off x="4251637"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1900">
                  <a:solidFill>
                    <a:srgbClr val="FFFFFF"/>
                  </a:solidFill>
                  <a:latin typeface="Bebas Neue"/>
                  <a:ea typeface="Bebas Neue"/>
                  <a:cs typeface="Bebas Neue"/>
                  <a:sym typeface="Bebas Neue"/>
                </a:rPr>
                <a:t>Task 2</a:t>
              </a:r>
              <a:endParaRPr sz="1900">
                <a:solidFill>
                  <a:schemeClr val="dk1"/>
                </a:solidFill>
                <a:latin typeface="Oswald"/>
                <a:ea typeface="Oswald"/>
                <a:cs typeface="Oswald"/>
                <a:sym typeface="Oswald"/>
              </a:endParaRPr>
            </a:p>
          </p:txBody>
        </p:sp>
        <p:sp>
          <p:nvSpPr>
            <p:cNvPr id="763" name="Google Shape;763;p41"/>
            <p:cNvSpPr txBox="1"/>
            <p:nvPr/>
          </p:nvSpPr>
          <p:spPr>
            <a:xfrm>
              <a:off x="5328926"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2300">
                  <a:solidFill>
                    <a:schemeClr val="accent1"/>
                  </a:solidFill>
                  <a:latin typeface="Bebas Neue"/>
                  <a:ea typeface="Bebas Neue"/>
                  <a:cs typeface="Bebas Neue"/>
                  <a:sym typeface="Bebas Neue"/>
                </a:rPr>
                <a:t>PHASE 2</a:t>
              </a:r>
              <a:endParaRPr sz="2300">
                <a:solidFill>
                  <a:schemeClr val="dk1"/>
                </a:solidFill>
                <a:latin typeface="Oswald"/>
                <a:ea typeface="Oswald"/>
                <a:cs typeface="Oswald"/>
                <a:sym typeface="Oswald"/>
              </a:endParaRPr>
            </a:p>
          </p:txBody>
        </p:sp>
        <p:sp>
          <p:nvSpPr>
            <p:cNvPr id="764" name="Google Shape;764;p41"/>
            <p:cNvSpPr txBox="1"/>
            <p:nvPr/>
          </p:nvSpPr>
          <p:spPr>
            <a:xfrm>
              <a:off x="720000" y="1910875"/>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Jun</a:t>
              </a:r>
              <a:endParaRPr sz="1600">
                <a:solidFill>
                  <a:srgbClr val="FFFFFF"/>
                </a:solidFill>
                <a:latin typeface="Nunito"/>
                <a:ea typeface="Nunito"/>
                <a:cs typeface="Nunito"/>
                <a:sym typeface="Nunito"/>
              </a:endParaRPr>
            </a:p>
          </p:txBody>
        </p:sp>
        <p:sp>
          <p:nvSpPr>
            <p:cNvPr id="765" name="Google Shape;765;p41"/>
            <p:cNvSpPr txBox="1"/>
            <p:nvPr/>
          </p:nvSpPr>
          <p:spPr>
            <a:xfrm>
              <a:off x="720000" y="2404300"/>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Clr>
                  <a:schemeClr val="dk1"/>
                </a:buClr>
                <a:buSzPts val="1100"/>
                <a:buFont typeface="Arial"/>
                <a:buNone/>
              </a:pPr>
              <a:r>
                <a:rPr lang="en" sz="1600">
                  <a:solidFill>
                    <a:srgbClr val="FFFFFF"/>
                  </a:solidFill>
                  <a:latin typeface="Nunito"/>
                  <a:ea typeface="Nunito"/>
                  <a:cs typeface="Nunito"/>
                  <a:sym typeface="Nunito"/>
                </a:rPr>
                <a:t>Jul</a:t>
              </a:r>
              <a:endParaRPr>
                <a:solidFill>
                  <a:schemeClr val="dk1"/>
                </a:solidFill>
                <a:latin typeface="Nunito"/>
                <a:ea typeface="Nunito"/>
                <a:cs typeface="Nunito"/>
                <a:sym typeface="Nunito"/>
              </a:endParaRPr>
            </a:p>
          </p:txBody>
        </p:sp>
        <p:sp>
          <p:nvSpPr>
            <p:cNvPr id="766" name="Google Shape;766;p41"/>
            <p:cNvSpPr txBox="1"/>
            <p:nvPr/>
          </p:nvSpPr>
          <p:spPr>
            <a:xfrm>
              <a:off x="720000" y="2898663"/>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Aug</a:t>
              </a:r>
              <a:endParaRPr>
                <a:solidFill>
                  <a:schemeClr val="dk1"/>
                </a:solidFill>
                <a:latin typeface="Nunito"/>
                <a:ea typeface="Nunito"/>
                <a:cs typeface="Nunito"/>
                <a:sym typeface="Nunito"/>
              </a:endParaRPr>
            </a:p>
          </p:txBody>
        </p:sp>
        <p:sp>
          <p:nvSpPr>
            <p:cNvPr id="767" name="Google Shape;767;p41"/>
            <p:cNvSpPr txBox="1"/>
            <p:nvPr/>
          </p:nvSpPr>
          <p:spPr>
            <a:xfrm>
              <a:off x="720000" y="3392038"/>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Sep</a:t>
              </a:r>
              <a:endParaRPr>
                <a:solidFill>
                  <a:schemeClr val="dk1"/>
                </a:solidFill>
                <a:latin typeface="Nunito"/>
                <a:ea typeface="Nunito"/>
                <a:cs typeface="Nunito"/>
                <a:sym typeface="Nunito"/>
              </a:endParaRPr>
            </a:p>
          </p:txBody>
        </p:sp>
        <p:cxnSp>
          <p:nvCxnSpPr>
            <p:cNvPr id="768" name="Google Shape;768;p41"/>
            <p:cNvCxnSpPr/>
            <p:nvPr/>
          </p:nvCxnSpPr>
          <p:spPr>
            <a:xfrm>
              <a:off x="1741200" y="2023275"/>
              <a:ext cx="6682800" cy="0"/>
            </a:xfrm>
            <a:prstGeom prst="straightConnector1">
              <a:avLst/>
            </a:prstGeom>
            <a:noFill/>
            <a:ln w="19050" cap="flat" cmpd="sng">
              <a:solidFill>
                <a:srgbClr val="FFFFFF"/>
              </a:solidFill>
              <a:prstDash val="solid"/>
              <a:round/>
              <a:headEnd type="none" w="med" len="med"/>
              <a:tailEnd type="none" w="med" len="med"/>
            </a:ln>
          </p:spPr>
        </p:cxnSp>
        <p:cxnSp>
          <p:nvCxnSpPr>
            <p:cNvPr id="769" name="Google Shape;769;p41"/>
            <p:cNvCxnSpPr/>
            <p:nvPr/>
          </p:nvCxnSpPr>
          <p:spPr>
            <a:xfrm>
              <a:off x="1741200" y="2516850"/>
              <a:ext cx="6682800" cy="0"/>
            </a:xfrm>
            <a:prstGeom prst="straightConnector1">
              <a:avLst/>
            </a:prstGeom>
            <a:noFill/>
            <a:ln w="19050" cap="flat" cmpd="sng">
              <a:solidFill>
                <a:srgbClr val="FFFFFF"/>
              </a:solidFill>
              <a:prstDash val="solid"/>
              <a:round/>
              <a:headEnd type="none" w="med" len="med"/>
              <a:tailEnd type="none" w="med" len="med"/>
            </a:ln>
          </p:spPr>
        </p:cxnSp>
        <p:cxnSp>
          <p:nvCxnSpPr>
            <p:cNvPr id="770" name="Google Shape;770;p41"/>
            <p:cNvCxnSpPr/>
            <p:nvPr/>
          </p:nvCxnSpPr>
          <p:spPr>
            <a:xfrm>
              <a:off x="1741200" y="3010425"/>
              <a:ext cx="6682800" cy="0"/>
            </a:xfrm>
            <a:prstGeom prst="straightConnector1">
              <a:avLst/>
            </a:prstGeom>
            <a:noFill/>
            <a:ln w="19050" cap="flat" cmpd="sng">
              <a:solidFill>
                <a:srgbClr val="FFFFFF"/>
              </a:solidFill>
              <a:prstDash val="solid"/>
              <a:round/>
              <a:headEnd type="none" w="med" len="med"/>
              <a:tailEnd type="none" w="med" len="med"/>
            </a:ln>
          </p:spPr>
        </p:cxnSp>
        <p:cxnSp>
          <p:nvCxnSpPr>
            <p:cNvPr id="771" name="Google Shape;771;p41"/>
            <p:cNvCxnSpPr/>
            <p:nvPr/>
          </p:nvCxnSpPr>
          <p:spPr>
            <a:xfrm>
              <a:off x="1741200" y="3504000"/>
              <a:ext cx="6682800" cy="0"/>
            </a:xfrm>
            <a:prstGeom prst="straightConnector1">
              <a:avLst/>
            </a:prstGeom>
            <a:noFill/>
            <a:ln w="19050" cap="flat" cmpd="sng">
              <a:solidFill>
                <a:srgbClr val="FFFFFF"/>
              </a:solidFill>
              <a:prstDash val="solid"/>
              <a:round/>
              <a:headEnd type="none" w="med" len="med"/>
              <a:tailEnd type="none" w="med" len="med"/>
            </a:ln>
          </p:spPr>
        </p:cxnSp>
        <p:sp>
          <p:nvSpPr>
            <p:cNvPr id="772" name="Google Shape;772;p41"/>
            <p:cNvSpPr txBox="1"/>
            <p:nvPr/>
          </p:nvSpPr>
          <p:spPr>
            <a:xfrm>
              <a:off x="6406200"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1900">
                  <a:solidFill>
                    <a:srgbClr val="FFFFFF"/>
                  </a:solidFill>
                  <a:latin typeface="Bebas Neue"/>
                  <a:ea typeface="Bebas Neue"/>
                  <a:cs typeface="Bebas Neue"/>
                  <a:sym typeface="Bebas Neue"/>
                </a:rPr>
                <a:t>Task 1</a:t>
              </a:r>
              <a:endParaRPr sz="1600">
                <a:solidFill>
                  <a:schemeClr val="dk1"/>
                </a:solidFill>
                <a:latin typeface="Oswald"/>
                <a:ea typeface="Oswald"/>
                <a:cs typeface="Oswald"/>
                <a:sym typeface="Oswald"/>
              </a:endParaRPr>
            </a:p>
          </p:txBody>
        </p:sp>
        <p:sp>
          <p:nvSpPr>
            <p:cNvPr id="773" name="Google Shape;773;p41"/>
            <p:cNvSpPr txBox="1"/>
            <p:nvPr/>
          </p:nvSpPr>
          <p:spPr>
            <a:xfrm>
              <a:off x="7483488"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1900">
                  <a:solidFill>
                    <a:srgbClr val="FFFFFF"/>
                  </a:solidFill>
                  <a:latin typeface="Bebas Neue"/>
                  <a:ea typeface="Bebas Neue"/>
                  <a:cs typeface="Bebas Neue"/>
                  <a:sym typeface="Bebas Neue"/>
                </a:rPr>
                <a:t>Task 1</a:t>
              </a:r>
              <a:endParaRPr sz="1600">
                <a:solidFill>
                  <a:schemeClr val="dk1"/>
                </a:solidFill>
                <a:latin typeface="Oswald"/>
                <a:ea typeface="Oswald"/>
                <a:cs typeface="Oswald"/>
                <a:sym typeface="Oswald"/>
              </a:endParaRPr>
            </a:p>
          </p:txBody>
        </p:sp>
        <p:sp>
          <p:nvSpPr>
            <p:cNvPr id="774" name="Google Shape;774;p41"/>
            <p:cNvSpPr/>
            <p:nvPr/>
          </p:nvSpPr>
          <p:spPr>
            <a:xfrm>
              <a:off x="2096925" y="1910925"/>
              <a:ext cx="3095100" cy="22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4251975" y="2898675"/>
              <a:ext cx="940500" cy="22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txBox="1"/>
            <p:nvPr/>
          </p:nvSpPr>
          <p:spPr>
            <a:xfrm>
              <a:off x="720000" y="3885425"/>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Oct</a:t>
              </a:r>
              <a:endParaRPr>
                <a:solidFill>
                  <a:schemeClr val="dk1"/>
                </a:solidFill>
                <a:latin typeface="Nunito"/>
                <a:ea typeface="Nunito"/>
                <a:cs typeface="Nunito"/>
                <a:sym typeface="Nunito"/>
              </a:endParaRPr>
            </a:p>
          </p:txBody>
        </p:sp>
        <p:cxnSp>
          <p:nvCxnSpPr>
            <p:cNvPr id="777" name="Google Shape;777;p41"/>
            <p:cNvCxnSpPr/>
            <p:nvPr/>
          </p:nvCxnSpPr>
          <p:spPr>
            <a:xfrm>
              <a:off x="1741200" y="3997575"/>
              <a:ext cx="6682800" cy="0"/>
            </a:xfrm>
            <a:prstGeom prst="straightConnector1">
              <a:avLst/>
            </a:prstGeom>
            <a:noFill/>
            <a:ln w="19050" cap="flat" cmpd="sng">
              <a:solidFill>
                <a:srgbClr val="FFFFFF"/>
              </a:solidFill>
              <a:prstDash val="solid"/>
              <a:round/>
              <a:headEnd type="none" w="med" len="med"/>
              <a:tailEnd type="none" w="med" len="med"/>
            </a:ln>
          </p:spPr>
        </p:cxnSp>
        <p:sp>
          <p:nvSpPr>
            <p:cNvPr id="778" name="Google Shape;778;p41"/>
            <p:cNvSpPr/>
            <p:nvPr/>
          </p:nvSpPr>
          <p:spPr>
            <a:xfrm>
              <a:off x="5328925" y="3392050"/>
              <a:ext cx="3095100" cy="22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6406200" y="3885425"/>
              <a:ext cx="940500" cy="22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txBox="1"/>
            <p:nvPr/>
          </p:nvSpPr>
          <p:spPr>
            <a:xfrm>
              <a:off x="720000" y="4378800"/>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Nov</a:t>
              </a:r>
              <a:endParaRPr>
                <a:solidFill>
                  <a:schemeClr val="dk1"/>
                </a:solidFill>
                <a:latin typeface="Nunito"/>
                <a:ea typeface="Nunito"/>
                <a:cs typeface="Nunito"/>
                <a:sym typeface="Nunito"/>
              </a:endParaRPr>
            </a:p>
          </p:txBody>
        </p:sp>
        <p:cxnSp>
          <p:nvCxnSpPr>
            <p:cNvPr id="781" name="Google Shape;781;p41"/>
            <p:cNvCxnSpPr/>
            <p:nvPr/>
          </p:nvCxnSpPr>
          <p:spPr>
            <a:xfrm>
              <a:off x="1741200" y="4491150"/>
              <a:ext cx="6682800" cy="0"/>
            </a:xfrm>
            <a:prstGeom prst="straightConnector1">
              <a:avLst/>
            </a:prstGeom>
            <a:noFill/>
            <a:ln w="19050" cap="flat" cmpd="sng">
              <a:solidFill>
                <a:srgbClr val="FFFFFF"/>
              </a:solidFill>
              <a:prstDash val="solid"/>
              <a:round/>
              <a:headEnd type="none" w="med" len="med"/>
              <a:tailEnd type="none" w="med" len="med"/>
            </a:ln>
          </p:spPr>
        </p:cxnSp>
        <p:sp>
          <p:nvSpPr>
            <p:cNvPr id="782" name="Google Shape;782;p41"/>
            <p:cNvSpPr/>
            <p:nvPr/>
          </p:nvSpPr>
          <p:spPr>
            <a:xfrm>
              <a:off x="7483500" y="4378800"/>
              <a:ext cx="940500" cy="22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3174375" y="2404800"/>
              <a:ext cx="940500" cy="22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2"/>
          <p:cNvSpPr/>
          <p:nvPr/>
        </p:nvSpPr>
        <p:spPr>
          <a:xfrm rot="10800000">
            <a:off x="4237613" y="2973462"/>
            <a:ext cx="668700" cy="66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790" name="Google Shape;790;p42"/>
          <p:cNvSpPr txBox="1"/>
          <p:nvPr/>
        </p:nvSpPr>
        <p:spPr>
          <a:xfrm>
            <a:off x="855325" y="2938075"/>
            <a:ext cx="1926300" cy="95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rgbClr val="FFFFFF"/>
                </a:solidFill>
                <a:latin typeface="Nunito"/>
                <a:ea typeface="Nunito"/>
                <a:cs typeface="Nunito"/>
                <a:sym typeface="Nunito"/>
              </a:rPr>
              <a:t>Despite being red, Mars is actually a cold place</a:t>
            </a:r>
            <a:endParaRPr sz="1600">
              <a:solidFill>
                <a:srgbClr val="FFFFFF"/>
              </a:solidFill>
              <a:latin typeface="Nunito"/>
              <a:ea typeface="Nunito"/>
              <a:cs typeface="Nunito"/>
              <a:sym typeface="Nunito"/>
            </a:endParaRPr>
          </a:p>
        </p:txBody>
      </p:sp>
      <p:sp>
        <p:nvSpPr>
          <p:cNvPr id="791" name="Google Shape;791;p42"/>
          <p:cNvSpPr txBox="1"/>
          <p:nvPr/>
        </p:nvSpPr>
        <p:spPr>
          <a:xfrm>
            <a:off x="3526850" y="1784275"/>
            <a:ext cx="2079900" cy="103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 sz="1600">
                <a:solidFill>
                  <a:srgbClr val="FFFFFF"/>
                </a:solidFill>
                <a:latin typeface="Nunito"/>
                <a:ea typeface="Nunito"/>
                <a:cs typeface="Nunito"/>
                <a:sym typeface="Nunito"/>
              </a:rPr>
              <a:t>Saturn is composed mostly of hydrogen and helium</a:t>
            </a:r>
            <a:endParaRPr sz="1600">
              <a:solidFill>
                <a:srgbClr val="FFFFFF"/>
              </a:solidFill>
              <a:latin typeface="Nunito"/>
              <a:ea typeface="Nunito"/>
              <a:cs typeface="Nunito"/>
              <a:sym typeface="Nunito"/>
            </a:endParaRPr>
          </a:p>
        </p:txBody>
      </p:sp>
      <p:sp>
        <p:nvSpPr>
          <p:cNvPr id="792" name="Google Shape;792;p42"/>
          <p:cNvSpPr txBox="1"/>
          <p:nvPr/>
        </p:nvSpPr>
        <p:spPr>
          <a:xfrm>
            <a:off x="6362300" y="2938074"/>
            <a:ext cx="1926300" cy="95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rgbClr val="FFFFFF"/>
                </a:solidFill>
                <a:latin typeface="Nunito"/>
                <a:ea typeface="Nunito"/>
                <a:cs typeface="Nunito"/>
                <a:sym typeface="Nunito"/>
              </a:rPr>
              <a:t>Jupiter is the biggest planet in the Solar System</a:t>
            </a:r>
            <a:endParaRPr sz="1600">
              <a:solidFill>
                <a:srgbClr val="FFFFFF"/>
              </a:solidFill>
              <a:latin typeface="Nunito"/>
              <a:ea typeface="Nunito"/>
              <a:cs typeface="Nunito"/>
              <a:sym typeface="Nunito"/>
            </a:endParaRPr>
          </a:p>
        </p:txBody>
      </p:sp>
      <p:sp>
        <p:nvSpPr>
          <p:cNvPr id="793" name="Google Shape;793;p42"/>
          <p:cNvSpPr/>
          <p:nvPr/>
        </p:nvSpPr>
        <p:spPr>
          <a:xfrm>
            <a:off x="1484200" y="2014450"/>
            <a:ext cx="668700" cy="66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6991100" y="2014450"/>
            <a:ext cx="668700" cy="66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5" name="Google Shape;795;p42"/>
          <p:cNvCxnSpPr/>
          <p:nvPr/>
        </p:nvCxnSpPr>
        <p:spPr>
          <a:xfrm>
            <a:off x="2303650" y="2347425"/>
            <a:ext cx="1791300" cy="9663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796" name="Google Shape;796;p42"/>
          <p:cNvCxnSpPr/>
          <p:nvPr/>
        </p:nvCxnSpPr>
        <p:spPr>
          <a:xfrm rot="10800000" flipH="1">
            <a:off x="5056700" y="2350300"/>
            <a:ext cx="1791000" cy="960000"/>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797" name="Google Shape;797;p42"/>
          <p:cNvSpPr txBox="1"/>
          <p:nvPr/>
        </p:nvSpPr>
        <p:spPr>
          <a:xfrm>
            <a:off x="1484250" y="2202152"/>
            <a:ext cx="668700" cy="3234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2300">
                <a:solidFill>
                  <a:schemeClr val="dk1"/>
                </a:solidFill>
                <a:latin typeface="Bebas Neue"/>
                <a:ea typeface="Bebas Neue"/>
                <a:cs typeface="Bebas Neue"/>
                <a:sym typeface="Bebas Neue"/>
              </a:rPr>
              <a:t>01</a:t>
            </a:r>
            <a:endParaRPr sz="2300">
              <a:solidFill>
                <a:schemeClr val="dk1"/>
              </a:solidFill>
              <a:latin typeface="Bebas Neue"/>
              <a:ea typeface="Bebas Neue"/>
              <a:cs typeface="Bebas Neue"/>
              <a:sym typeface="Bebas Neue"/>
            </a:endParaRPr>
          </a:p>
        </p:txBody>
      </p:sp>
      <p:sp>
        <p:nvSpPr>
          <p:cNvPr id="798" name="Google Shape;798;p42"/>
          <p:cNvSpPr txBox="1"/>
          <p:nvPr/>
        </p:nvSpPr>
        <p:spPr>
          <a:xfrm>
            <a:off x="6991050" y="2202127"/>
            <a:ext cx="668700" cy="3234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2300">
                <a:solidFill>
                  <a:schemeClr val="dk1"/>
                </a:solidFill>
                <a:latin typeface="Bebas Neue"/>
                <a:ea typeface="Bebas Neue"/>
                <a:cs typeface="Bebas Neue"/>
                <a:sym typeface="Bebas Neue"/>
              </a:rPr>
              <a:t>03</a:t>
            </a:r>
            <a:endParaRPr sz="2400">
              <a:solidFill>
                <a:schemeClr val="dk1"/>
              </a:solidFill>
              <a:latin typeface="Alata"/>
              <a:ea typeface="Alata"/>
              <a:cs typeface="Alata"/>
              <a:sym typeface="Alata"/>
            </a:endParaRPr>
          </a:p>
        </p:txBody>
      </p:sp>
      <p:sp>
        <p:nvSpPr>
          <p:cNvPr id="799" name="Google Shape;799;p42"/>
          <p:cNvSpPr txBox="1"/>
          <p:nvPr/>
        </p:nvSpPr>
        <p:spPr>
          <a:xfrm>
            <a:off x="4237575" y="3161802"/>
            <a:ext cx="668700" cy="3234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2300">
                <a:solidFill>
                  <a:schemeClr val="dk1"/>
                </a:solidFill>
                <a:latin typeface="Bebas Neue"/>
                <a:ea typeface="Bebas Neue"/>
                <a:cs typeface="Bebas Neue"/>
                <a:sym typeface="Bebas Neue"/>
              </a:rPr>
              <a:t>02</a:t>
            </a:r>
            <a:endParaRPr sz="2300">
              <a:solidFill>
                <a:schemeClr val="dk1"/>
              </a:solidFill>
              <a:latin typeface="Bebas Neue"/>
              <a:ea typeface="Bebas Neue"/>
              <a:cs typeface="Bebas Neue"/>
              <a:sym typeface="Bebas Neue"/>
            </a:endParaRPr>
          </a:p>
        </p:txBody>
      </p:sp>
      <p:sp>
        <p:nvSpPr>
          <p:cNvPr id="800" name="Google Shape;800;p42"/>
          <p:cNvSpPr/>
          <p:nvPr/>
        </p:nvSpPr>
        <p:spPr>
          <a:xfrm>
            <a:off x="1313372" y="1941900"/>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4491347" y="3359550"/>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4561222" y="3388175"/>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280122" y="1876350"/>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rot="5400000">
            <a:off x="7281872" y="1892975"/>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rot="5400000">
            <a:off x="7347422" y="1859725"/>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42"/>
          <p:cNvGrpSpPr/>
          <p:nvPr/>
        </p:nvGrpSpPr>
        <p:grpSpPr>
          <a:xfrm>
            <a:off x="1326645" y="1862029"/>
            <a:ext cx="983925" cy="973542"/>
            <a:chOff x="2896225" y="1941050"/>
            <a:chExt cx="1812350" cy="1808550"/>
          </a:xfrm>
        </p:grpSpPr>
        <p:sp>
          <p:nvSpPr>
            <p:cNvPr id="807" name="Google Shape;807;p42"/>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42"/>
          <p:cNvGrpSpPr/>
          <p:nvPr/>
        </p:nvGrpSpPr>
        <p:grpSpPr>
          <a:xfrm>
            <a:off x="4079995" y="2821029"/>
            <a:ext cx="983925" cy="973542"/>
            <a:chOff x="2896225" y="1941050"/>
            <a:chExt cx="1812350" cy="1808550"/>
          </a:xfrm>
        </p:grpSpPr>
        <p:sp>
          <p:nvSpPr>
            <p:cNvPr id="812" name="Google Shape;812;p42"/>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2"/>
          <p:cNvGrpSpPr/>
          <p:nvPr/>
        </p:nvGrpSpPr>
        <p:grpSpPr>
          <a:xfrm>
            <a:off x="6833420" y="1862029"/>
            <a:ext cx="983925" cy="973542"/>
            <a:chOff x="2896225" y="1941050"/>
            <a:chExt cx="1812350" cy="1808550"/>
          </a:xfrm>
        </p:grpSpPr>
        <p:sp>
          <p:nvSpPr>
            <p:cNvPr id="817" name="Google Shape;817;p42"/>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Geing Thesis Defense by Slidesgo">
  <a:themeElements>
    <a:clrScheme name="Simple Light">
      <a:dk1>
        <a:srgbClr val="1E343F"/>
      </a:dk1>
      <a:lt1>
        <a:srgbClr val="FFFFFF"/>
      </a:lt1>
      <a:dk2>
        <a:srgbClr val="92E0E0"/>
      </a:dk2>
      <a:lt2>
        <a:srgbClr val="01BEC0"/>
      </a:lt2>
      <a:accent1>
        <a:srgbClr val="92E0E0"/>
      </a:accent1>
      <a:accent2>
        <a:srgbClr val="01BEC0"/>
      </a:accent2>
      <a:accent3>
        <a:srgbClr val="1E343F"/>
      </a:accent3>
      <a:accent4>
        <a:srgbClr val="435D74"/>
      </a:accent4>
      <a:accent5>
        <a:srgbClr val="1E343F"/>
      </a:accent5>
      <a:accent6>
        <a:srgbClr val="01BEC0"/>
      </a:accent6>
      <a:hlink>
        <a:srgbClr val="92E0E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1688</Words>
  <Application>Microsoft Office PowerPoint</Application>
  <PresentationFormat>Affichage à l'écran (16:9)</PresentationFormat>
  <Paragraphs>253</Paragraphs>
  <Slides>45</Slides>
  <Notes>45</Notes>
  <HiddenSlides>0</HiddenSlides>
  <MMClips>0</MMClips>
  <ScaleCrop>false</ScaleCrop>
  <HeadingPairs>
    <vt:vector size="6" baseType="variant">
      <vt:variant>
        <vt:lpstr>Polices utilisées</vt:lpstr>
      </vt:variant>
      <vt:variant>
        <vt:i4>16</vt:i4>
      </vt:variant>
      <vt:variant>
        <vt:lpstr>Thème</vt:lpstr>
      </vt:variant>
      <vt:variant>
        <vt:i4>3</vt:i4>
      </vt:variant>
      <vt:variant>
        <vt:lpstr>Titres des diapositives</vt:lpstr>
      </vt:variant>
      <vt:variant>
        <vt:i4>45</vt:i4>
      </vt:variant>
    </vt:vector>
  </HeadingPairs>
  <TitlesOfParts>
    <vt:vector size="64" baseType="lpstr">
      <vt:lpstr>Oswald</vt:lpstr>
      <vt:lpstr>Proxima Nova</vt:lpstr>
      <vt:lpstr>Roboto Medium</vt:lpstr>
      <vt:lpstr>Nunito</vt:lpstr>
      <vt:lpstr>Cabin</vt:lpstr>
      <vt:lpstr>Proxima Nova Semibold</vt:lpstr>
      <vt:lpstr>Roboto Condensed</vt:lpstr>
      <vt:lpstr>Arial</vt:lpstr>
      <vt:lpstr>Calibri</vt:lpstr>
      <vt:lpstr>Montserrat SemiBold</vt:lpstr>
      <vt:lpstr>Livvic</vt:lpstr>
      <vt:lpstr>Montserrat</vt:lpstr>
      <vt:lpstr>Alata</vt:lpstr>
      <vt:lpstr>Lato</vt:lpstr>
      <vt:lpstr>Bebas Neue</vt:lpstr>
      <vt:lpstr>Amatic SC</vt:lpstr>
      <vt:lpstr>Geing Thesis Defense by Slidesgo</vt:lpstr>
      <vt:lpstr>Slidesgo Final Pages</vt:lpstr>
      <vt:lpstr>Slidesgo Final Pages</vt:lpstr>
      <vt:lpstr>GEING THESIS DEFENSE</vt:lpstr>
      <vt:lpstr>CONTENTS OF THIS TEMPLATE</vt:lpstr>
      <vt:lpstr>OBJECTIVES</vt:lpstr>
      <vt:lpstr>INTRODUCTION</vt:lpstr>
      <vt:lpstr>—SOMEONE FAMOUS</vt:lpstr>
      <vt:lpstr>STUDY OBJECTIVES</vt:lpstr>
      <vt:lpstr>LITERATURE REVIEW</vt:lpstr>
      <vt:lpstr>SCHEDULE</vt:lpstr>
      <vt:lpstr>METHODOLOGY</vt:lpstr>
      <vt:lpstr>MY TABLE</vt:lpstr>
      <vt:lpstr>RESULTS ANALYSIS</vt:lpstr>
      <vt:lpstr>CONCLUSIONS</vt:lpstr>
      <vt:lpstr>BIBLIOGRAPHICAL REFERENCES</vt:lpstr>
      <vt:lpstr>SECTION</vt:lpstr>
      <vt:lpstr>THE TITLE GOES HERE</vt:lpstr>
      <vt:lpstr>3,000</vt:lpstr>
      <vt:lpstr>1,000,500</vt:lpstr>
      <vt:lpstr>Présentation PowerPoint</vt:lpstr>
      <vt:lpstr>MY WEB</vt:lpstr>
      <vt:lpstr>THIS IS A MAP</vt:lpstr>
      <vt:lpstr>REVIEWS</vt:lpstr>
      <vt:lpstr>TIMELINE</vt:lpstr>
      <vt:lpstr>AWESOME WORDS</vt:lpstr>
      <vt:lpstr>OUR TEAM</vt:lpstr>
      <vt:lpstr>THANKS!</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GEING THESIS DEFENSE</dc:title>
  <cp:lastModifiedBy>Rimal Rimalguedo</cp:lastModifiedBy>
  <cp:revision>1</cp:revision>
  <dcterms:modified xsi:type="dcterms:W3CDTF">2023-10-09T22:10:23Z</dcterms:modified>
</cp:coreProperties>
</file>